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3" r:id="rId2"/>
    <p:sldId id="258" r:id="rId3"/>
    <p:sldId id="262" r:id="rId4"/>
    <p:sldId id="260" r:id="rId5"/>
    <p:sldId id="259" r:id="rId6"/>
    <p:sldId id="261"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8" autoAdjust="0"/>
    <p:restoredTop sz="85477" autoAdjust="0"/>
  </p:normalViewPr>
  <p:slideViewPr>
    <p:cSldViewPr snapToGrid="0">
      <p:cViewPr varScale="1">
        <p:scale>
          <a:sx n="61" d="100"/>
          <a:sy n="61" d="100"/>
        </p:scale>
        <p:origin x="288" y="48"/>
      </p:cViewPr>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D34D0-97F5-4B00-B930-561E951814BF}" type="datetimeFigureOut">
              <a:rPr lang="en-US" smtClean="0"/>
              <a:t>4/26/2025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337E8-2B9D-4E11-94CC-2B00B3BE5D29}" type="slidenum">
              <a:rPr lang="en-US" smtClean="0"/>
              <a:t>‹#›</a:t>
            </a:fld>
            <a:endParaRPr lang="en-US"/>
          </a:p>
        </p:txBody>
      </p:sp>
    </p:spTree>
    <p:extLst>
      <p:ext uri="{BB962C8B-B14F-4D97-AF65-F5344CB8AC3E}">
        <p14:creationId xmlns:p14="http://schemas.microsoft.com/office/powerpoint/2010/main" val="1334504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FD53E-AFBB-63BF-D5AD-0B2D97DBE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31F1A-C404-0FCF-D628-29EB3EE0F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C64E0-6682-E6D1-A67F-86ABB31C6C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DFAF2-B4D5-1D45-1616-E57EF9689E00}"/>
              </a:ext>
            </a:extLst>
          </p:cNvPr>
          <p:cNvSpPr>
            <a:spLocks noGrp="1"/>
          </p:cNvSpPr>
          <p:nvPr>
            <p:ph type="sldNum" sz="quarter" idx="5"/>
          </p:nvPr>
        </p:nvSpPr>
        <p:spPr/>
        <p:txBody>
          <a:bodyPr/>
          <a:lstStyle/>
          <a:p>
            <a:fld id="{581337E8-2B9D-4E11-94CC-2B00B3BE5D29}" type="slidenum">
              <a:rPr lang="en-US" smtClean="0"/>
              <a:t>1</a:t>
            </a:fld>
            <a:endParaRPr lang="en-US"/>
          </a:p>
        </p:txBody>
      </p:sp>
    </p:spTree>
    <p:extLst>
      <p:ext uri="{BB962C8B-B14F-4D97-AF65-F5344CB8AC3E}">
        <p14:creationId xmlns:p14="http://schemas.microsoft.com/office/powerpoint/2010/main" val="153742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6B68E-7A9C-E83F-A5C0-6DEBDA402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44122-8DFE-4CE0-B556-A8AC0BC5F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BDBF5-D29B-7BBE-2330-A99AD7A243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B10F9-D8E3-442F-F7D0-0BA20BEFB114}"/>
              </a:ext>
            </a:extLst>
          </p:cNvPr>
          <p:cNvSpPr>
            <a:spLocks noGrp="1"/>
          </p:cNvSpPr>
          <p:nvPr>
            <p:ph type="sldNum" sz="quarter" idx="5"/>
          </p:nvPr>
        </p:nvSpPr>
        <p:spPr/>
        <p:txBody>
          <a:bodyPr/>
          <a:lstStyle/>
          <a:p>
            <a:fld id="{581337E8-2B9D-4E11-94CC-2B00B3BE5D29}" type="slidenum">
              <a:rPr lang="en-US" smtClean="0"/>
              <a:t>2</a:t>
            </a:fld>
            <a:endParaRPr lang="en-US"/>
          </a:p>
        </p:txBody>
      </p:sp>
    </p:spTree>
    <p:extLst>
      <p:ext uri="{BB962C8B-B14F-4D97-AF65-F5344CB8AC3E}">
        <p14:creationId xmlns:p14="http://schemas.microsoft.com/office/powerpoint/2010/main" val="183964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D3AE4-6E8F-604D-4B09-5E6FA4D1B0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533041-073E-B262-6EC2-AE52436FE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45D0CC-882C-8F19-9780-51E4DB435170}"/>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4CBAAC47-8461-547D-FB5F-F03B07787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C5E3-57E2-645F-5DE8-380B4C837A56}"/>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185995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9040-AF8F-992B-9961-86F8C5F8CA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186D6D-90A7-2E43-1013-81C3B9911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DD18F-17BB-3CEB-B802-594BBBF3346B}"/>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DA56F932-564E-FDCB-4C1A-66DD72621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B039C-EE4C-E4A4-CF72-2F72336C4EA0}"/>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170849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8C356-2464-FF47-9D93-0FEC018CE4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315D8-552A-957F-1444-6832D6ADF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0C123-733A-46AC-DAD4-7EBE715DD60B}"/>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F6E9B928-18AF-1458-B5C4-0C94BD1AE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F78F2-8ACE-0366-4968-3E1CA2788A1A}"/>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400566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8691-0D1C-9A7B-386F-C2312B1AC3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FBA331-AC31-24B1-D644-D01CA7587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DDBCE-136B-D5C2-7734-AB6200C375B8}"/>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48C7ED08-C896-241D-86F1-EA2026F77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BF4C-C44D-2128-12BB-B350E28E5A7C}"/>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203424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5FCD-6C29-7AE7-F383-21C91C3E26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BEFD1-C732-783F-7BCA-4DD5C84F9A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119794-86B8-74EF-D57E-DABE033968E5}"/>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F1F22EB3-97BA-D306-D9A7-FB3793119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8D16D-6C7D-D829-58AB-B69FD0EBB409}"/>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38136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C328-F52C-6819-B5DB-CA58142FB7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4E5A4-0D9B-67EC-EA27-FB785BB936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3DBFC-82B1-6D27-F0A9-5BD2FA0F5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82722D-8F3E-85D3-AFC4-F36543F687FD}"/>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6" name="Footer Placeholder 5">
            <a:extLst>
              <a:ext uri="{FF2B5EF4-FFF2-40B4-BE49-F238E27FC236}">
                <a16:creationId xmlns:a16="http://schemas.microsoft.com/office/drawing/2014/main" id="{4E0BB5C2-3DD8-5175-4C33-8E3ACE82EB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0DC9A-D537-3338-9BF6-B34027DE0A25}"/>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380761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11B2-AE3C-82F8-676A-854008D050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0F893-FB7F-EFBD-1BF2-A4D31BBBD0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0A91B-C796-EA38-7DEF-0B04AC7573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62501C-151B-E2FC-5E48-7D429A644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993F9F-71A7-D6AD-A5F2-E0B729F34E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59086-B675-E262-341C-25650EDAEB20}"/>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8" name="Footer Placeholder 7">
            <a:extLst>
              <a:ext uri="{FF2B5EF4-FFF2-40B4-BE49-F238E27FC236}">
                <a16:creationId xmlns:a16="http://schemas.microsoft.com/office/drawing/2014/main" id="{C83A3892-0AB0-9B3B-3F05-BC573D4C1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B97D18-C99B-91D1-5F52-C0B7444F4438}"/>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412455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623F-5530-6E11-9EE8-0179A75923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A3151A-153A-5718-FE41-F9BD34456863}"/>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4" name="Footer Placeholder 3">
            <a:extLst>
              <a:ext uri="{FF2B5EF4-FFF2-40B4-BE49-F238E27FC236}">
                <a16:creationId xmlns:a16="http://schemas.microsoft.com/office/drawing/2014/main" id="{E34A5029-E825-87A1-1153-2C0B2733D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D0CF4B-D189-6DE9-6128-123C48639B48}"/>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399874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73EC6D-CCBD-E6F7-F6B7-506782A48D18}"/>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3" name="Footer Placeholder 2">
            <a:extLst>
              <a:ext uri="{FF2B5EF4-FFF2-40B4-BE49-F238E27FC236}">
                <a16:creationId xmlns:a16="http://schemas.microsoft.com/office/drawing/2014/main" id="{A7177B07-CB5B-3D77-13F4-340CD0630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C4DC79-521D-7978-F0EA-02A60E6DEA2B}"/>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3502349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533F-F97F-78DA-98D0-78D8A3BDB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3EF91-23AC-0128-F965-0CA484845B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499DC1-09AD-8D34-D6BB-040876F21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8972C-B365-8C82-0CBC-182DE2232BB4}"/>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6" name="Footer Placeholder 5">
            <a:extLst>
              <a:ext uri="{FF2B5EF4-FFF2-40B4-BE49-F238E27FC236}">
                <a16:creationId xmlns:a16="http://schemas.microsoft.com/office/drawing/2014/main" id="{7DAA874F-F9C8-03D4-E22C-978C22B4C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D2F2D-4496-1B48-9C06-4003B52B3CA9}"/>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86513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DABA-8043-103F-AB8F-758CAD05C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3924D-C306-D17A-FFE8-22542F2883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B6F8FD-F1B0-5293-F441-29D88BA43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C8537C-E0FD-5E2A-F2A3-B596A5243CFF}"/>
              </a:ext>
            </a:extLst>
          </p:cNvPr>
          <p:cNvSpPr>
            <a:spLocks noGrp="1"/>
          </p:cNvSpPr>
          <p:nvPr>
            <p:ph type="dt" sz="half" idx="10"/>
          </p:nvPr>
        </p:nvSpPr>
        <p:spPr/>
        <p:txBody>
          <a:bodyPr/>
          <a:lstStyle/>
          <a:p>
            <a:fld id="{3F829BFF-14A2-45A5-8F28-74AFA38B2133}" type="datetimeFigureOut">
              <a:rPr lang="en-US" smtClean="0"/>
              <a:t>4/26/2025</a:t>
            </a:fld>
            <a:endParaRPr lang="en-US"/>
          </a:p>
        </p:txBody>
      </p:sp>
      <p:sp>
        <p:nvSpPr>
          <p:cNvPr id="6" name="Footer Placeholder 5">
            <a:extLst>
              <a:ext uri="{FF2B5EF4-FFF2-40B4-BE49-F238E27FC236}">
                <a16:creationId xmlns:a16="http://schemas.microsoft.com/office/drawing/2014/main" id="{54158BD9-2CAE-772B-9E22-8E4BAE32B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D9F5F-60EF-CE21-B122-FC003342846E}"/>
              </a:ext>
            </a:extLst>
          </p:cNvPr>
          <p:cNvSpPr>
            <a:spLocks noGrp="1"/>
          </p:cNvSpPr>
          <p:nvPr>
            <p:ph type="sldNum" sz="quarter" idx="12"/>
          </p:nvPr>
        </p:nvSpPr>
        <p:spPr/>
        <p:txBody>
          <a:bodyPr/>
          <a:lstStyle/>
          <a:p>
            <a:fld id="{CCD2E783-68AC-4F13-B8A6-60F3AEBBA709}" type="slidenum">
              <a:rPr lang="en-US" smtClean="0"/>
              <a:t>‹#›</a:t>
            </a:fld>
            <a:endParaRPr lang="en-US"/>
          </a:p>
        </p:txBody>
      </p:sp>
    </p:spTree>
    <p:extLst>
      <p:ext uri="{BB962C8B-B14F-4D97-AF65-F5344CB8AC3E}">
        <p14:creationId xmlns:p14="http://schemas.microsoft.com/office/powerpoint/2010/main" val="160086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16A80-137A-3202-3B21-FB1A93166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CEDA4F-4F6A-7A1C-6C30-18F93A0A1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2C356-E060-8BAD-D5E9-047481D6D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29BFF-14A2-45A5-8F28-74AFA38B2133}" type="datetimeFigureOut">
              <a:rPr lang="en-US" smtClean="0"/>
              <a:t>4/26/2025</a:t>
            </a:fld>
            <a:endParaRPr lang="en-US"/>
          </a:p>
        </p:txBody>
      </p:sp>
      <p:sp>
        <p:nvSpPr>
          <p:cNvPr id="5" name="Footer Placeholder 4">
            <a:extLst>
              <a:ext uri="{FF2B5EF4-FFF2-40B4-BE49-F238E27FC236}">
                <a16:creationId xmlns:a16="http://schemas.microsoft.com/office/drawing/2014/main" id="{A97F5166-EFCF-CFEB-D061-626D7EB28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66DDD6-ED59-AD8B-6E29-F33E22AD8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2E783-68AC-4F13-B8A6-60F3AEBBA709}" type="slidenum">
              <a:rPr lang="en-US" smtClean="0"/>
              <a:t>‹#›</a:t>
            </a:fld>
            <a:endParaRPr lang="en-US"/>
          </a:p>
        </p:txBody>
      </p:sp>
    </p:spTree>
    <p:extLst>
      <p:ext uri="{BB962C8B-B14F-4D97-AF65-F5344CB8AC3E}">
        <p14:creationId xmlns:p14="http://schemas.microsoft.com/office/powerpoint/2010/main" val="18515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16AFA-E19A-6234-FD3C-C273CAAA9D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002175-5232-E866-93D5-CB7BEC53557F}"/>
              </a:ext>
            </a:extLst>
          </p:cNvPr>
          <p:cNvSpPr txBox="1"/>
          <p:nvPr/>
        </p:nvSpPr>
        <p:spPr>
          <a:xfrm>
            <a:off x="4132243" y="6180932"/>
            <a:ext cx="1043234" cy="369332"/>
          </a:xfrm>
          <a:prstGeom prst="rect">
            <a:avLst/>
          </a:prstGeom>
          <a:solidFill>
            <a:schemeClr val="bg1"/>
          </a:solidFill>
        </p:spPr>
        <p:txBody>
          <a:bodyPr wrap="none" rtlCol="0">
            <a:spAutoFit/>
          </a:bodyPr>
          <a:lstStyle/>
          <a:p>
            <a:pPr algn="ctr"/>
            <a:r>
              <a:rPr lang="en-US" b="1" dirty="0"/>
              <a:t>X- Motor</a:t>
            </a:r>
          </a:p>
        </p:txBody>
      </p:sp>
      <p:sp>
        <p:nvSpPr>
          <p:cNvPr id="17" name="TextBox 16">
            <a:extLst>
              <a:ext uri="{FF2B5EF4-FFF2-40B4-BE49-F238E27FC236}">
                <a16:creationId xmlns:a16="http://schemas.microsoft.com/office/drawing/2014/main" id="{C5541368-9E62-4738-B1D8-412A3B48E98C}"/>
              </a:ext>
            </a:extLst>
          </p:cNvPr>
          <p:cNvSpPr txBox="1"/>
          <p:nvPr/>
        </p:nvSpPr>
        <p:spPr>
          <a:xfrm>
            <a:off x="2525175" y="6180932"/>
            <a:ext cx="1404680" cy="369332"/>
          </a:xfrm>
          <a:prstGeom prst="rect">
            <a:avLst/>
          </a:prstGeom>
          <a:solidFill>
            <a:schemeClr val="bg1"/>
          </a:solidFill>
        </p:spPr>
        <p:txBody>
          <a:bodyPr wrap="none" rtlCol="0">
            <a:spAutoFit/>
          </a:bodyPr>
          <a:lstStyle/>
          <a:p>
            <a:pPr algn="ctr"/>
            <a:r>
              <a:rPr lang="en-US" b="1" dirty="0"/>
              <a:t>Roller Motor</a:t>
            </a:r>
          </a:p>
        </p:txBody>
      </p:sp>
      <p:sp>
        <p:nvSpPr>
          <p:cNvPr id="1223" name="TextBox 1222">
            <a:extLst>
              <a:ext uri="{FF2B5EF4-FFF2-40B4-BE49-F238E27FC236}">
                <a16:creationId xmlns:a16="http://schemas.microsoft.com/office/drawing/2014/main" id="{18CD93E4-68A9-BE32-FBE8-0D058732EC6F}"/>
              </a:ext>
            </a:extLst>
          </p:cNvPr>
          <p:cNvSpPr txBox="1"/>
          <p:nvPr/>
        </p:nvSpPr>
        <p:spPr>
          <a:xfrm>
            <a:off x="484514" y="6180932"/>
            <a:ext cx="1659878" cy="369332"/>
          </a:xfrm>
          <a:prstGeom prst="rect">
            <a:avLst/>
          </a:prstGeom>
          <a:solidFill>
            <a:schemeClr val="bg1"/>
          </a:solidFill>
        </p:spPr>
        <p:txBody>
          <a:bodyPr wrap="none" rtlCol="0">
            <a:spAutoFit/>
          </a:bodyPr>
          <a:lstStyle/>
          <a:p>
            <a:pPr algn="ctr"/>
            <a:r>
              <a:rPr lang="en-US" b="1" dirty="0"/>
              <a:t>Linear Actuator</a:t>
            </a:r>
          </a:p>
        </p:txBody>
      </p:sp>
      <p:pic>
        <p:nvPicPr>
          <p:cNvPr id="1082" name="Picture 8" descr="Breadboard-friendly 2.1mm DC barrel jack">
            <a:extLst>
              <a:ext uri="{FF2B5EF4-FFF2-40B4-BE49-F238E27FC236}">
                <a16:creationId xmlns:a16="http://schemas.microsoft.com/office/drawing/2014/main" id="{CEE1D4EB-FBC3-361D-AA5E-8904232F7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9" t="20309" r="14442" b="20962"/>
          <a:stretch/>
        </p:blipFill>
        <p:spPr bwMode="auto">
          <a:xfrm rot="8559815">
            <a:off x="1444757" y="71946"/>
            <a:ext cx="910407" cy="1011849"/>
          </a:xfrm>
          <a:prstGeom prst="rect">
            <a:avLst/>
          </a:prstGeom>
          <a:noFill/>
          <a:extLst>
            <a:ext uri="{909E8E84-426E-40DD-AFC4-6F175D3DCCD1}">
              <a14:hiddenFill xmlns:a14="http://schemas.microsoft.com/office/drawing/2010/main">
                <a:solidFill>
                  <a:srgbClr val="FFFFFF"/>
                </a:solidFill>
              </a14:hiddenFill>
            </a:ext>
          </a:extLst>
        </p:spPr>
      </p:pic>
      <p:cxnSp>
        <p:nvCxnSpPr>
          <p:cNvPr id="1129" name="Straight Connector 1128">
            <a:extLst>
              <a:ext uri="{FF2B5EF4-FFF2-40B4-BE49-F238E27FC236}">
                <a16:creationId xmlns:a16="http://schemas.microsoft.com/office/drawing/2014/main" id="{CAE71B92-6C2E-BCCF-1F36-8576D8856895}"/>
              </a:ext>
            </a:extLst>
          </p:cNvPr>
          <p:cNvCxnSpPr>
            <a:cxnSpLocks/>
          </p:cNvCxnSpPr>
          <p:nvPr/>
        </p:nvCxnSpPr>
        <p:spPr>
          <a:xfrm>
            <a:off x="1314450" y="927763"/>
            <a:ext cx="443526"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pic>
        <p:nvPicPr>
          <p:cNvPr id="1026" name="Picture 2" descr="S2 mini — WEMOS documentation">
            <a:extLst>
              <a:ext uri="{FF2B5EF4-FFF2-40B4-BE49-F238E27FC236}">
                <a16:creationId xmlns:a16="http://schemas.microsoft.com/office/drawing/2014/main" id="{EE1A28E9-EC60-5409-3D15-698230EA5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49" r="8804"/>
          <a:stretch/>
        </p:blipFill>
        <p:spPr bwMode="auto">
          <a:xfrm>
            <a:off x="5753281" y="1757485"/>
            <a:ext cx="3582955" cy="24036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djustable Mini DC-DC Module- LM2596S">
            <a:extLst>
              <a:ext uri="{FF2B5EF4-FFF2-40B4-BE49-F238E27FC236}">
                <a16:creationId xmlns:a16="http://schemas.microsoft.com/office/drawing/2014/main" id="{D360E543-71BC-2A0E-58C3-4DB6AA480F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42" t="23601" r="18933" b="28589"/>
          <a:stretch/>
        </p:blipFill>
        <p:spPr bwMode="auto">
          <a:xfrm rot="5400000">
            <a:off x="9158818" y="2486825"/>
            <a:ext cx="1361492" cy="7589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 shot of Back of a Adafruit TB6612 1.2A DC/Stepper Motor Driver Breakout Board next to US quarter for scale. ">
            <a:extLst>
              <a:ext uri="{FF2B5EF4-FFF2-40B4-BE49-F238E27FC236}">
                <a16:creationId xmlns:a16="http://schemas.microsoft.com/office/drawing/2014/main" id="{7AC429DE-F71E-7B8F-C7F4-01FACD09DE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46" t="14014" r="29714" b="12517"/>
          <a:stretch/>
        </p:blipFill>
        <p:spPr bwMode="auto">
          <a:xfrm rot="5400000">
            <a:off x="4106212" y="1598714"/>
            <a:ext cx="1075694" cy="14594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op shot of Back of a Adafruit TB6612 1.2A DC/Stepper Motor Driver Breakout Board next to US quarter for scale. ">
            <a:extLst>
              <a:ext uri="{FF2B5EF4-FFF2-40B4-BE49-F238E27FC236}">
                <a16:creationId xmlns:a16="http://schemas.microsoft.com/office/drawing/2014/main" id="{2FA1A0E9-41C0-F20C-ABE3-6881083D28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46" t="14014" r="29714" b="12517"/>
          <a:stretch/>
        </p:blipFill>
        <p:spPr bwMode="auto">
          <a:xfrm rot="5400000">
            <a:off x="4102700" y="2927729"/>
            <a:ext cx="1075694" cy="1459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p view of Adafruit Perma-Proto Quarter-sized Breadboard PCB.">
            <a:extLst>
              <a:ext uri="{FF2B5EF4-FFF2-40B4-BE49-F238E27FC236}">
                <a16:creationId xmlns:a16="http://schemas.microsoft.com/office/drawing/2014/main" id="{5E4A079C-B90A-FEBC-9A53-8FA2C4EBE2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58" t="4354" r="20932" b="3945"/>
          <a:stretch/>
        </p:blipFill>
        <p:spPr bwMode="auto">
          <a:xfrm rot="16200000">
            <a:off x="874841" y="1492435"/>
            <a:ext cx="2494154" cy="293378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EA8FB51A-BE3A-261F-75FD-72C8FF145B6E}"/>
              </a:ext>
            </a:extLst>
          </p:cNvPr>
          <p:cNvCxnSpPr>
            <a:cxnSpLocks/>
          </p:cNvCxnSpPr>
          <p:nvPr/>
        </p:nvCxnSpPr>
        <p:spPr>
          <a:xfrm>
            <a:off x="6827914" y="3464242"/>
            <a:ext cx="0" cy="52385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951103E-CD9D-583C-C974-499AEA5C0010}"/>
              </a:ext>
            </a:extLst>
          </p:cNvPr>
          <p:cNvCxnSpPr>
            <a:cxnSpLocks/>
          </p:cNvCxnSpPr>
          <p:nvPr/>
        </p:nvCxnSpPr>
        <p:spPr>
          <a:xfrm flipH="1" flipV="1">
            <a:off x="3342802" y="3978613"/>
            <a:ext cx="3502498" cy="9479"/>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8FD491B-4C4F-BBB7-D9C6-9E62187F875D}"/>
              </a:ext>
            </a:extLst>
          </p:cNvPr>
          <p:cNvCxnSpPr>
            <a:cxnSpLocks/>
          </p:cNvCxnSpPr>
          <p:nvPr/>
        </p:nvCxnSpPr>
        <p:spPr>
          <a:xfrm>
            <a:off x="9558528" y="3461385"/>
            <a:ext cx="0" cy="167342"/>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6A6A2C8-071A-8E95-B83C-AE10FA8B5F47}"/>
              </a:ext>
            </a:extLst>
          </p:cNvPr>
          <p:cNvCxnSpPr>
            <a:cxnSpLocks/>
          </p:cNvCxnSpPr>
          <p:nvPr/>
        </p:nvCxnSpPr>
        <p:spPr>
          <a:xfrm>
            <a:off x="10070592" y="3467100"/>
            <a:ext cx="0" cy="275844"/>
          </a:xfrm>
          <a:prstGeom prst="line">
            <a:avLst/>
          </a:prstGeom>
          <a:ln w="38100">
            <a:solidFill>
              <a:schemeClr val="accent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F1432FC-AB39-5A60-D567-3C52E4CCD1ED}"/>
              </a:ext>
            </a:extLst>
          </p:cNvPr>
          <p:cNvCxnSpPr>
            <a:cxnSpLocks/>
          </p:cNvCxnSpPr>
          <p:nvPr/>
        </p:nvCxnSpPr>
        <p:spPr>
          <a:xfrm flipH="1">
            <a:off x="8319135" y="3742944"/>
            <a:ext cx="1759077" cy="11030"/>
          </a:xfrm>
          <a:prstGeom prst="line">
            <a:avLst/>
          </a:prstGeom>
          <a:ln w="38100">
            <a:solidFill>
              <a:schemeClr val="accent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01DF9F6-5ADD-46B3-4B0E-CD9435C492DB}"/>
              </a:ext>
            </a:extLst>
          </p:cNvPr>
          <p:cNvCxnSpPr>
            <a:cxnSpLocks/>
          </p:cNvCxnSpPr>
          <p:nvPr/>
        </p:nvCxnSpPr>
        <p:spPr>
          <a:xfrm flipV="1">
            <a:off x="8333613" y="3486589"/>
            <a:ext cx="0" cy="287216"/>
          </a:xfrm>
          <a:prstGeom prst="line">
            <a:avLst/>
          </a:prstGeom>
          <a:ln w="38100">
            <a:solidFill>
              <a:schemeClr val="accent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2D4D56A-0495-694A-07B4-3357E3823D2F}"/>
              </a:ext>
            </a:extLst>
          </p:cNvPr>
          <p:cNvCxnSpPr>
            <a:cxnSpLocks/>
          </p:cNvCxnSpPr>
          <p:nvPr/>
        </p:nvCxnSpPr>
        <p:spPr>
          <a:xfrm>
            <a:off x="5535442" y="3742427"/>
            <a:ext cx="9082" cy="517"/>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A65004B-2BF1-433D-5B8E-2844ED2A6482}"/>
              </a:ext>
            </a:extLst>
          </p:cNvPr>
          <p:cNvCxnSpPr>
            <a:cxnSpLocks/>
          </p:cNvCxnSpPr>
          <p:nvPr/>
        </p:nvCxnSpPr>
        <p:spPr>
          <a:xfrm>
            <a:off x="5161456" y="3753974"/>
            <a:ext cx="39065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7396DD4-A63E-D91F-D522-2C4EBEB7AA38}"/>
              </a:ext>
            </a:extLst>
          </p:cNvPr>
          <p:cNvCxnSpPr>
            <a:cxnSpLocks/>
          </p:cNvCxnSpPr>
          <p:nvPr/>
        </p:nvCxnSpPr>
        <p:spPr>
          <a:xfrm flipV="1">
            <a:off x="5535442" y="1317163"/>
            <a:ext cx="0" cy="2425264"/>
          </a:xfrm>
          <a:prstGeom prst="line">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199C2C1-0BFB-1B10-EEB3-1D698DEC6307}"/>
              </a:ext>
            </a:extLst>
          </p:cNvPr>
          <p:cNvCxnSpPr>
            <a:cxnSpLocks/>
          </p:cNvCxnSpPr>
          <p:nvPr/>
        </p:nvCxnSpPr>
        <p:spPr>
          <a:xfrm>
            <a:off x="5178476" y="2412619"/>
            <a:ext cx="37363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48" name="Straight Connector 1047">
            <a:extLst>
              <a:ext uri="{FF2B5EF4-FFF2-40B4-BE49-F238E27FC236}">
                <a16:creationId xmlns:a16="http://schemas.microsoft.com/office/drawing/2014/main" id="{612E0746-5AAE-90C4-665A-A2BA10AD4480}"/>
              </a:ext>
            </a:extLst>
          </p:cNvPr>
          <p:cNvCxnSpPr>
            <a:cxnSpLocks/>
          </p:cNvCxnSpPr>
          <p:nvPr/>
        </p:nvCxnSpPr>
        <p:spPr>
          <a:xfrm>
            <a:off x="208547" y="1153531"/>
            <a:ext cx="0" cy="214051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50" name="Straight Connector 1049">
            <a:extLst>
              <a:ext uri="{FF2B5EF4-FFF2-40B4-BE49-F238E27FC236}">
                <a16:creationId xmlns:a16="http://schemas.microsoft.com/office/drawing/2014/main" id="{FEFA943F-B3F2-1746-1F9A-3A9322E9F17B}"/>
              </a:ext>
            </a:extLst>
          </p:cNvPr>
          <p:cNvCxnSpPr>
            <a:cxnSpLocks/>
          </p:cNvCxnSpPr>
          <p:nvPr/>
        </p:nvCxnSpPr>
        <p:spPr>
          <a:xfrm>
            <a:off x="360947" y="1317163"/>
            <a:ext cx="0" cy="196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1051" name="Straight Connector 1050">
            <a:extLst>
              <a:ext uri="{FF2B5EF4-FFF2-40B4-BE49-F238E27FC236}">
                <a16:creationId xmlns:a16="http://schemas.microsoft.com/office/drawing/2014/main" id="{1398BA8D-D24A-0FE8-F95D-14D864F296D2}"/>
              </a:ext>
            </a:extLst>
          </p:cNvPr>
          <p:cNvCxnSpPr>
            <a:cxnSpLocks/>
          </p:cNvCxnSpPr>
          <p:nvPr/>
        </p:nvCxnSpPr>
        <p:spPr>
          <a:xfrm flipH="1" flipV="1">
            <a:off x="1723685" y="1142875"/>
            <a:ext cx="8361313" cy="4860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53" name="Straight Connector 1052">
            <a:extLst>
              <a:ext uri="{FF2B5EF4-FFF2-40B4-BE49-F238E27FC236}">
                <a16:creationId xmlns:a16="http://schemas.microsoft.com/office/drawing/2014/main" id="{E4C7C684-5652-1F2A-3971-CC171DE60240}"/>
              </a:ext>
            </a:extLst>
          </p:cNvPr>
          <p:cNvCxnSpPr>
            <a:cxnSpLocks/>
          </p:cNvCxnSpPr>
          <p:nvPr/>
        </p:nvCxnSpPr>
        <p:spPr>
          <a:xfrm flipH="1" flipV="1">
            <a:off x="1725591" y="1300670"/>
            <a:ext cx="7841110" cy="61936"/>
          </a:xfrm>
          <a:prstGeom prst="line">
            <a:avLst/>
          </a:prstGeom>
          <a:ln w="38100"/>
        </p:spPr>
        <p:style>
          <a:lnRef idx="1">
            <a:schemeClr val="dk1"/>
          </a:lnRef>
          <a:fillRef idx="0">
            <a:schemeClr val="dk1"/>
          </a:fillRef>
          <a:effectRef idx="0">
            <a:schemeClr val="dk1"/>
          </a:effectRef>
          <a:fontRef idx="minor">
            <a:schemeClr val="tx1"/>
          </a:fontRef>
        </p:style>
      </p:cxnSp>
      <p:cxnSp>
        <p:nvCxnSpPr>
          <p:cNvPr id="1057" name="Straight Connector 1056">
            <a:extLst>
              <a:ext uri="{FF2B5EF4-FFF2-40B4-BE49-F238E27FC236}">
                <a16:creationId xmlns:a16="http://schemas.microsoft.com/office/drawing/2014/main" id="{FB95E20A-D55B-6908-86B2-2711D857FED8}"/>
              </a:ext>
            </a:extLst>
          </p:cNvPr>
          <p:cNvCxnSpPr>
            <a:cxnSpLocks/>
          </p:cNvCxnSpPr>
          <p:nvPr/>
        </p:nvCxnSpPr>
        <p:spPr>
          <a:xfrm>
            <a:off x="219762" y="2412619"/>
            <a:ext cx="870523"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58" name="Straight Connector 1057">
            <a:extLst>
              <a:ext uri="{FF2B5EF4-FFF2-40B4-BE49-F238E27FC236}">
                <a16:creationId xmlns:a16="http://schemas.microsoft.com/office/drawing/2014/main" id="{5ADB99BA-9288-F3B5-88D4-55CF112C0EE4}"/>
              </a:ext>
            </a:extLst>
          </p:cNvPr>
          <p:cNvCxnSpPr>
            <a:cxnSpLocks/>
          </p:cNvCxnSpPr>
          <p:nvPr/>
        </p:nvCxnSpPr>
        <p:spPr>
          <a:xfrm>
            <a:off x="372162" y="2378352"/>
            <a:ext cx="56488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60" name="Straight Connector 1059">
            <a:extLst>
              <a:ext uri="{FF2B5EF4-FFF2-40B4-BE49-F238E27FC236}">
                <a16:creationId xmlns:a16="http://schemas.microsoft.com/office/drawing/2014/main" id="{91B44E2D-212B-2E83-1FB4-D73B27D130D0}"/>
              </a:ext>
            </a:extLst>
          </p:cNvPr>
          <p:cNvCxnSpPr>
            <a:cxnSpLocks/>
          </p:cNvCxnSpPr>
          <p:nvPr/>
        </p:nvCxnSpPr>
        <p:spPr>
          <a:xfrm>
            <a:off x="9566701" y="1341798"/>
            <a:ext cx="0" cy="959934"/>
          </a:xfrm>
          <a:prstGeom prst="line">
            <a:avLst/>
          </a:prstGeom>
          <a:ln w="38100"/>
        </p:spPr>
        <p:style>
          <a:lnRef idx="1">
            <a:schemeClr val="dk1"/>
          </a:lnRef>
          <a:fillRef idx="0">
            <a:schemeClr val="dk1"/>
          </a:fillRef>
          <a:effectRef idx="0">
            <a:schemeClr val="dk1"/>
          </a:effectRef>
          <a:fontRef idx="minor">
            <a:schemeClr val="tx1"/>
          </a:fontRef>
        </p:style>
      </p:cxnSp>
      <p:cxnSp>
        <p:nvCxnSpPr>
          <p:cNvPr id="1065" name="Straight Connector 1064">
            <a:extLst>
              <a:ext uri="{FF2B5EF4-FFF2-40B4-BE49-F238E27FC236}">
                <a16:creationId xmlns:a16="http://schemas.microsoft.com/office/drawing/2014/main" id="{CEE4929C-81DA-F423-F5F4-E434D6E96122}"/>
              </a:ext>
            </a:extLst>
          </p:cNvPr>
          <p:cNvCxnSpPr>
            <a:cxnSpLocks/>
          </p:cNvCxnSpPr>
          <p:nvPr/>
        </p:nvCxnSpPr>
        <p:spPr>
          <a:xfrm flipH="1">
            <a:off x="10077141" y="1174843"/>
            <a:ext cx="7857" cy="11183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85" name="Straight Connector 1084">
            <a:extLst>
              <a:ext uri="{FF2B5EF4-FFF2-40B4-BE49-F238E27FC236}">
                <a16:creationId xmlns:a16="http://schemas.microsoft.com/office/drawing/2014/main" id="{E950B1E4-4EC0-A695-DDB7-9744CB72CDBC}"/>
              </a:ext>
            </a:extLst>
          </p:cNvPr>
          <p:cNvCxnSpPr>
            <a:cxnSpLocks/>
          </p:cNvCxnSpPr>
          <p:nvPr/>
        </p:nvCxnSpPr>
        <p:spPr>
          <a:xfrm flipV="1">
            <a:off x="889789" y="4335077"/>
            <a:ext cx="2294480" cy="12081"/>
          </a:xfrm>
          <a:prstGeom prst="line">
            <a:avLst/>
          </a:prstGeom>
          <a:ln w="38100"/>
        </p:spPr>
        <p:style>
          <a:lnRef idx="1">
            <a:schemeClr val="dk1"/>
          </a:lnRef>
          <a:fillRef idx="0">
            <a:schemeClr val="dk1"/>
          </a:fillRef>
          <a:effectRef idx="0">
            <a:schemeClr val="dk1"/>
          </a:effectRef>
          <a:fontRef idx="minor">
            <a:schemeClr val="tx1"/>
          </a:fontRef>
        </p:style>
      </p:cxnSp>
      <p:cxnSp>
        <p:nvCxnSpPr>
          <p:cNvPr id="1087" name="Straight Connector 1086">
            <a:extLst>
              <a:ext uri="{FF2B5EF4-FFF2-40B4-BE49-F238E27FC236}">
                <a16:creationId xmlns:a16="http://schemas.microsoft.com/office/drawing/2014/main" id="{D1DAB63F-8A98-22CA-44AF-50712C12B505}"/>
              </a:ext>
            </a:extLst>
          </p:cNvPr>
          <p:cNvCxnSpPr>
            <a:cxnSpLocks/>
          </p:cNvCxnSpPr>
          <p:nvPr/>
        </p:nvCxnSpPr>
        <p:spPr>
          <a:xfrm>
            <a:off x="889789" y="3944270"/>
            <a:ext cx="0" cy="423801"/>
          </a:xfrm>
          <a:prstGeom prst="line">
            <a:avLst/>
          </a:prstGeom>
          <a:ln w="38100"/>
        </p:spPr>
        <p:style>
          <a:lnRef idx="1">
            <a:schemeClr val="dk1"/>
          </a:lnRef>
          <a:fillRef idx="0">
            <a:schemeClr val="dk1"/>
          </a:fillRef>
          <a:effectRef idx="0">
            <a:schemeClr val="dk1"/>
          </a:effectRef>
          <a:fontRef idx="minor">
            <a:schemeClr val="tx1"/>
          </a:fontRef>
        </p:style>
      </p:cxnSp>
      <p:cxnSp>
        <p:nvCxnSpPr>
          <p:cNvPr id="1089" name="Straight Connector 1088">
            <a:extLst>
              <a:ext uri="{FF2B5EF4-FFF2-40B4-BE49-F238E27FC236}">
                <a16:creationId xmlns:a16="http://schemas.microsoft.com/office/drawing/2014/main" id="{7CA07339-D936-9B63-0D71-2DA3FD323E0D}"/>
              </a:ext>
            </a:extLst>
          </p:cNvPr>
          <p:cNvCxnSpPr>
            <a:cxnSpLocks/>
          </p:cNvCxnSpPr>
          <p:nvPr/>
        </p:nvCxnSpPr>
        <p:spPr>
          <a:xfrm>
            <a:off x="3187509" y="3952532"/>
            <a:ext cx="0" cy="402246"/>
          </a:xfrm>
          <a:prstGeom prst="line">
            <a:avLst/>
          </a:prstGeom>
          <a:ln w="38100"/>
        </p:spPr>
        <p:style>
          <a:lnRef idx="1">
            <a:schemeClr val="dk1"/>
          </a:lnRef>
          <a:fillRef idx="0">
            <a:schemeClr val="dk1"/>
          </a:fillRef>
          <a:effectRef idx="0">
            <a:schemeClr val="dk1"/>
          </a:effectRef>
          <a:fontRef idx="minor">
            <a:schemeClr val="tx1"/>
          </a:fontRef>
        </p:style>
      </p:cxnSp>
      <p:sp>
        <p:nvSpPr>
          <p:cNvPr id="1108" name="TextBox 1107">
            <a:extLst>
              <a:ext uri="{FF2B5EF4-FFF2-40B4-BE49-F238E27FC236}">
                <a16:creationId xmlns:a16="http://schemas.microsoft.com/office/drawing/2014/main" id="{D69A801D-F577-D743-E576-B44BC3947846}"/>
              </a:ext>
            </a:extLst>
          </p:cNvPr>
          <p:cNvSpPr txBox="1"/>
          <p:nvPr/>
        </p:nvSpPr>
        <p:spPr>
          <a:xfrm>
            <a:off x="9612608" y="3418255"/>
            <a:ext cx="437940" cy="369332"/>
          </a:xfrm>
          <a:prstGeom prst="rect">
            <a:avLst/>
          </a:prstGeom>
          <a:noFill/>
        </p:spPr>
        <p:txBody>
          <a:bodyPr wrap="none" rtlCol="0">
            <a:spAutoFit/>
          </a:bodyPr>
          <a:lstStyle/>
          <a:p>
            <a:r>
              <a:rPr lang="en-US" b="1" dirty="0">
                <a:solidFill>
                  <a:srgbClr val="FF0000"/>
                </a:solidFill>
              </a:rPr>
              <a:t>5V</a:t>
            </a:r>
          </a:p>
        </p:txBody>
      </p:sp>
      <p:sp>
        <p:nvSpPr>
          <p:cNvPr id="1111" name="TextBox 1110">
            <a:extLst>
              <a:ext uri="{FF2B5EF4-FFF2-40B4-BE49-F238E27FC236}">
                <a16:creationId xmlns:a16="http://schemas.microsoft.com/office/drawing/2014/main" id="{8443C7B2-CD34-8F53-A8BA-ED781116E874}"/>
              </a:ext>
            </a:extLst>
          </p:cNvPr>
          <p:cNvSpPr txBox="1"/>
          <p:nvPr/>
        </p:nvSpPr>
        <p:spPr>
          <a:xfrm>
            <a:off x="696031" y="1434493"/>
            <a:ext cx="554960" cy="369332"/>
          </a:xfrm>
          <a:prstGeom prst="rect">
            <a:avLst/>
          </a:prstGeom>
          <a:noFill/>
        </p:spPr>
        <p:txBody>
          <a:bodyPr wrap="none" rtlCol="0">
            <a:spAutoFit/>
          </a:bodyPr>
          <a:lstStyle/>
          <a:p>
            <a:r>
              <a:rPr lang="en-US" b="1" dirty="0">
                <a:solidFill>
                  <a:srgbClr val="FF0000"/>
                </a:solidFill>
              </a:rPr>
              <a:t>12V</a:t>
            </a:r>
          </a:p>
        </p:txBody>
      </p:sp>
      <p:cxnSp>
        <p:nvCxnSpPr>
          <p:cNvPr id="1115" name="Straight Connector 1114">
            <a:extLst>
              <a:ext uri="{FF2B5EF4-FFF2-40B4-BE49-F238E27FC236}">
                <a16:creationId xmlns:a16="http://schemas.microsoft.com/office/drawing/2014/main" id="{63A3630B-27B5-0330-40C4-848436D97786}"/>
              </a:ext>
            </a:extLst>
          </p:cNvPr>
          <p:cNvCxnSpPr>
            <a:cxnSpLocks/>
          </p:cNvCxnSpPr>
          <p:nvPr/>
        </p:nvCxnSpPr>
        <p:spPr>
          <a:xfrm>
            <a:off x="8333613" y="3305472"/>
            <a:ext cx="12822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17" name="Straight Connector 1116">
            <a:extLst>
              <a:ext uri="{FF2B5EF4-FFF2-40B4-BE49-F238E27FC236}">
                <a16:creationId xmlns:a16="http://schemas.microsoft.com/office/drawing/2014/main" id="{87F35ABD-7C2F-B661-53E4-78F2485422F1}"/>
              </a:ext>
            </a:extLst>
          </p:cNvPr>
          <p:cNvCxnSpPr>
            <a:cxnSpLocks/>
          </p:cNvCxnSpPr>
          <p:nvPr/>
        </p:nvCxnSpPr>
        <p:spPr>
          <a:xfrm flipV="1">
            <a:off x="8426959" y="3612743"/>
            <a:ext cx="1132122" cy="3243"/>
          </a:xfrm>
          <a:prstGeom prst="line">
            <a:avLst/>
          </a:prstGeom>
          <a:ln w="38100"/>
        </p:spPr>
        <p:style>
          <a:lnRef idx="1">
            <a:schemeClr val="dk1"/>
          </a:lnRef>
          <a:fillRef idx="0">
            <a:schemeClr val="dk1"/>
          </a:fillRef>
          <a:effectRef idx="0">
            <a:schemeClr val="dk1"/>
          </a:effectRef>
          <a:fontRef idx="minor">
            <a:schemeClr val="tx1"/>
          </a:fontRef>
        </p:style>
      </p:cxnSp>
      <p:cxnSp>
        <p:nvCxnSpPr>
          <p:cNvPr id="1119" name="Straight Connector 1118">
            <a:extLst>
              <a:ext uri="{FF2B5EF4-FFF2-40B4-BE49-F238E27FC236}">
                <a16:creationId xmlns:a16="http://schemas.microsoft.com/office/drawing/2014/main" id="{0282249E-56F4-CA44-D769-6C6A079D27D4}"/>
              </a:ext>
            </a:extLst>
          </p:cNvPr>
          <p:cNvCxnSpPr>
            <a:cxnSpLocks/>
          </p:cNvCxnSpPr>
          <p:nvPr/>
        </p:nvCxnSpPr>
        <p:spPr>
          <a:xfrm>
            <a:off x="8442198" y="3305472"/>
            <a:ext cx="0" cy="328970"/>
          </a:xfrm>
          <a:prstGeom prst="line">
            <a:avLst/>
          </a:prstGeom>
          <a:ln w="38100"/>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1C388AB2-32BD-FE68-8A25-136A436DE2F5}"/>
              </a:ext>
            </a:extLst>
          </p:cNvPr>
          <p:cNvCxnSpPr>
            <a:cxnSpLocks/>
          </p:cNvCxnSpPr>
          <p:nvPr/>
        </p:nvCxnSpPr>
        <p:spPr>
          <a:xfrm flipH="1">
            <a:off x="8050122" y="1362606"/>
            <a:ext cx="2333" cy="1931436"/>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DDF9579-29D4-FEDA-F9F9-761442C61719}"/>
              </a:ext>
            </a:extLst>
          </p:cNvPr>
          <p:cNvCxnSpPr>
            <a:cxnSpLocks/>
          </p:cNvCxnSpPr>
          <p:nvPr/>
        </p:nvCxnSpPr>
        <p:spPr>
          <a:xfrm>
            <a:off x="8034882" y="3298352"/>
            <a:ext cx="12822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5508AD3-D5CF-0387-54C2-6BBB70C9DD72}"/>
              </a:ext>
            </a:extLst>
          </p:cNvPr>
          <p:cNvCxnSpPr>
            <a:cxnSpLocks/>
          </p:cNvCxnSpPr>
          <p:nvPr/>
        </p:nvCxnSpPr>
        <p:spPr>
          <a:xfrm flipV="1">
            <a:off x="4042410" y="2959328"/>
            <a:ext cx="0" cy="320835"/>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8FC772B-5DF3-F1D2-0450-842E3946665A}"/>
              </a:ext>
            </a:extLst>
          </p:cNvPr>
          <p:cNvCxnSpPr>
            <a:cxnSpLocks/>
          </p:cNvCxnSpPr>
          <p:nvPr/>
        </p:nvCxnSpPr>
        <p:spPr>
          <a:xfrm flipV="1">
            <a:off x="4453890" y="2959328"/>
            <a:ext cx="0" cy="308363"/>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46B023-7BF5-20BB-5CDA-F1A52D82239D}"/>
              </a:ext>
            </a:extLst>
          </p:cNvPr>
          <p:cNvCxnSpPr>
            <a:cxnSpLocks/>
          </p:cNvCxnSpPr>
          <p:nvPr/>
        </p:nvCxnSpPr>
        <p:spPr>
          <a:xfrm flipV="1">
            <a:off x="4870450" y="2959328"/>
            <a:ext cx="0" cy="298707"/>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BE943BC-71F6-4B2F-BCF3-F3491913AF84}"/>
              </a:ext>
            </a:extLst>
          </p:cNvPr>
          <p:cNvCxnSpPr>
            <a:cxnSpLocks/>
          </p:cNvCxnSpPr>
          <p:nvPr/>
        </p:nvCxnSpPr>
        <p:spPr>
          <a:xfrm flipV="1">
            <a:off x="5136056" y="2959328"/>
            <a:ext cx="0" cy="308363"/>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A18FB47-A7B6-834F-BD41-8C1AA2AA8E98}"/>
              </a:ext>
            </a:extLst>
          </p:cNvPr>
          <p:cNvCxnSpPr>
            <a:cxnSpLocks/>
          </p:cNvCxnSpPr>
          <p:nvPr/>
        </p:nvCxnSpPr>
        <p:spPr>
          <a:xfrm flipV="1">
            <a:off x="4042410" y="1705913"/>
            <a:ext cx="0" cy="27051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FDD5E97-A354-E38B-1DC0-4394FA387A95}"/>
              </a:ext>
            </a:extLst>
          </p:cNvPr>
          <p:cNvCxnSpPr>
            <a:cxnSpLocks/>
          </p:cNvCxnSpPr>
          <p:nvPr/>
        </p:nvCxnSpPr>
        <p:spPr>
          <a:xfrm flipV="1">
            <a:off x="4453890" y="1699150"/>
            <a:ext cx="0" cy="27051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AC3C3B7-5BBD-C19E-9FE1-A5A0CC2CCECD}"/>
              </a:ext>
            </a:extLst>
          </p:cNvPr>
          <p:cNvCxnSpPr>
            <a:cxnSpLocks/>
          </p:cNvCxnSpPr>
          <p:nvPr/>
        </p:nvCxnSpPr>
        <p:spPr>
          <a:xfrm flipV="1">
            <a:off x="4870450" y="1689494"/>
            <a:ext cx="0" cy="27051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EE6E639-8F41-0522-790C-F95B6014DAD7}"/>
              </a:ext>
            </a:extLst>
          </p:cNvPr>
          <p:cNvCxnSpPr>
            <a:cxnSpLocks/>
          </p:cNvCxnSpPr>
          <p:nvPr/>
        </p:nvCxnSpPr>
        <p:spPr>
          <a:xfrm flipV="1">
            <a:off x="5136056" y="1699150"/>
            <a:ext cx="0" cy="27051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1CB8A25-8963-80D4-A909-8CCC5B989FBE}"/>
              </a:ext>
            </a:extLst>
          </p:cNvPr>
          <p:cNvCxnSpPr>
            <a:cxnSpLocks/>
          </p:cNvCxnSpPr>
          <p:nvPr/>
        </p:nvCxnSpPr>
        <p:spPr>
          <a:xfrm flipH="1">
            <a:off x="3342802" y="2959328"/>
            <a:ext cx="1811072"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175755D-6285-1C24-A8F3-8970CEECE618}"/>
              </a:ext>
            </a:extLst>
          </p:cNvPr>
          <p:cNvCxnSpPr>
            <a:cxnSpLocks/>
          </p:cNvCxnSpPr>
          <p:nvPr/>
        </p:nvCxnSpPr>
        <p:spPr>
          <a:xfrm flipH="1">
            <a:off x="3810000" y="1699150"/>
            <a:ext cx="1351456"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EB6744-70EB-B33F-39C5-4E885C4CD340}"/>
              </a:ext>
            </a:extLst>
          </p:cNvPr>
          <p:cNvCxnSpPr>
            <a:cxnSpLocks/>
          </p:cNvCxnSpPr>
          <p:nvPr/>
        </p:nvCxnSpPr>
        <p:spPr>
          <a:xfrm flipV="1">
            <a:off x="3811945" y="1678458"/>
            <a:ext cx="4405" cy="467234"/>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29F1AFD-BC6B-DA05-35F4-825CF4B4D47D}"/>
              </a:ext>
            </a:extLst>
          </p:cNvPr>
          <p:cNvCxnSpPr>
            <a:cxnSpLocks/>
          </p:cNvCxnSpPr>
          <p:nvPr/>
        </p:nvCxnSpPr>
        <p:spPr>
          <a:xfrm flipV="1">
            <a:off x="4993979" y="2921000"/>
            <a:ext cx="0" cy="373042"/>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7B775C5-D14C-FF64-820D-2915EB899E61}"/>
              </a:ext>
            </a:extLst>
          </p:cNvPr>
          <p:cNvCxnSpPr>
            <a:cxnSpLocks/>
          </p:cNvCxnSpPr>
          <p:nvPr/>
        </p:nvCxnSpPr>
        <p:spPr>
          <a:xfrm flipV="1">
            <a:off x="4995884" y="1644904"/>
            <a:ext cx="0" cy="315100"/>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2DE9584-6301-3BE9-083C-BF459F4A61CE}"/>
              </a:ext>
            </a:extLst>
          </p:cNvPr>
          <p:cNvCxnSpPr>
            <a:cxnSpLocks/>
          </p:cNvCxnSpPr>
          <p:nvPr/>
        </p:nvCxnSpPr>
        <p:spPr>
          <a:xfrm>
            <a:off x="3749040" y="1644904"/>
            <a:ext cx="126409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3665B6E-5AE5-26F4-0854-B1DF5126F646}"/>
              </a:ext>
            </a:extLst>
          </p:cNvPr>
          <p:cNvCxnSpPr>
            <a:cxnSpLocks/>
          </p:cNvCxnSpPr>
          <p:nvPr/>
        </p:nvCxnSpPr>
        <p:spPr>
          <a:xfrm flipH="1">
            <a:off x="3342802" y="2130106"/>
            <a:ext cx="467198"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A13004C-E9B9-F92A-039E-C59AD80A27AC}"/>
              </a:ext>
            </a:extLst>
          </p:cNvPr>
          <p:cNvCxnSpPr>
            <a:cxnSpLocks/>
          </p:cNvCxnSpPr>
          <p:nvPr/>
        </p:nvCxnSpPr>
        <p:spPr>
          <a:xfrm flipV="1">
            <a:off x="3761282" y="1626855"/>
            <a:ext cx="3785" cy="484456"/>
          </a:xfrm>
          <a:prstGeom prst="line">
            <a:avLst/>
          </a:prstGeom>
          <a:ln w="38100"/>
        </p:spPr>
        <p:style>
          <a:lnRef idx="1">
            <a:schemeClr val="dk1"/>
          </a:lnRef>
          <a:fillRef idx="0">
            <a:schemeClr val="dk1"/>
          </a:fillRef>
          <a:effectRef idx="0">
            <a:schemeClr val="dk1"/>
          </a:effectRef>
          <a:fontRef idx="minor">
            <a:schemeClr val="tx1"/>
          </a:fontRef>
        </p:style>
      </p:cxnSp>
      <p:cxnSp>
        <p:nvCxnSpPr>
          <p:cNvPr id="1029" name="Straight Connector 1028">
            <a:extLst>
              <a:ext uri="{FF2B5EF4-FFF2-40B4-BE49-F238E27FC236}">
                <a16:creationId xmlns:a16="http://schemas.microsoft.com/office/drawing/2014/main" id="{D6CAAA40-9A66-63C5-9402-25CB39181E6D}"/>
              </a:ext>
            </a:extLst>
          </p:cNvPr>
          <p:cNvCxnSpPr>
            <a:cxnSpLocks/>
          </p:cNvCxnSpPr>
          <p:nvPr/>
        </p:nvCxnSpPr>
        <p:spPr>
          <a:xfrm>
            <a:off x="3184269" y="2092719"/>
            <a:ext cx="59144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C5BF6438-EFA7-CD7A-34D7-ACAD1653712A}"/>
              </a:ext>
            </a:extLst>
          </p:cNvPr>
          <p:cNvCxnSpPr>
            <a:cxnSpLocks/>
          </p:cNvCxnSpPr>
          <p:nvPr/>
        </p:nvCxnSpPr>
        <p:spPr>
          <a:xfrm>
            <a:off x="3677920" y="2909824"/>
            <a:ext cx="13352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7073C794-204A-DFCC-356A-AF3B8CA11F4D}"/>
              </a:ext>
            </a:extLst>
          </p:cNvPr>
          <p:cNvCxnSpPr>
            <a:cxnSpLocks/>
          </p:cNvCxnSpPr>
          <p:nvPr/>
        </p:nvCxnSpPr>
        <p:spPr>
          <a:xfrm flipH="1" flipV="1">
            <a:off x="3679614" y="2796463"/>
            <a:ext cx="3386" cy="132157"/>
          </a:xfrm>
          <a:prstGeom prst="line">
            <a:avLst/>
          </a:prstGeom>
          <a:ln w="38100"/>
        </p:spPr>
        <p:style>
          <a:lnRef idx="1">
            <a:schemeClr val="dk1"/>
          </a:lnRef>
          <a:fillRef idx="0">
            <a:schemeClr val="dk1"/>
          </a:fillRef>
          <a:effectRef idx="0">
            <a:schemeClr val="dk1"/>
          </a:effectRef>
          <a:fontRef idx="minor">
            <a:schemeClr val="tx1"/>
          </a:fontRef>
        </p:style>
      </p:cxnSp>
      <p:cxnSp>
        <p:nvCxnSpPr>
          <p:cNvPr id="1038" name="Straight Connector 1037">
            <a:extLst>
              <a:ext uri="{FF2B5EF4-FFF2-40B4-BE49-F238E27FC236}">
                <a16:creationId xmlns:a16="http://schemas.microsoft.com/office/drawing/2014/main" id="{53B0B1AE-071A-10A2-08AD-40992567047E}"/>
              </a:ext>
            </a:extLst>
          </p:cNvPr>
          <p:cNvCxnSpPr>
            <a:cxnSpLocks/>
          </p:cNvCxnSpPr>
          <p:nvPr/>
        </p:nvCxnSpPr>
        <p:spPr>
          <a:xfrm>
            <a:off x="3184269" y="2815984"/>
            <a:ext cx="49365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56" name="Straight Connector 1055">
            <a:extLst>
              <a:ext uri="{FF2B5EF4-FFF2-40B4-BE49-F238E27FC236}">
                <a16:creationId xmlns:a16="http://schemas.microsoft.com/office/drawing/2014/main" id="{B1B5B8CD-94DC-D74D-4B27-D45ADD583066}"/>
              </a:ext>
            </a:extLst>
          </p:cNvPr>
          <p:cNvCxnSpPr>
            <a:cxnSpLocks/>
          </p:cNvCxnSpPr>
          <p:nvPr/>
        </p:nvCxnSpPr>
        <p:spPr>
          <a:xfrm>
            <a:off x="4299585" y="3025053"/>
            <a:ext cx="2694191" cy="8095"/>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059" name="Straight Connector 1058">
            <a:extLst>
              <a:ext uri="{FF2B5EF4-FFF2-40B4-BE49-F238E27FC236}">
                <a16:creationId xmlns:a16="http://schemas.microsoft.com/office/drawing/2014/main" id="{8020F482-A634-AFBD-0918-594B7A2FF284}"/>
              </a:ext>
            </a:extLst>
          </p:cNvPr>
          <p:cNvCxnSpPr>
            <a:cxnSpLocks/>
          </p:cNvCxnSpPr>
          <p:nvPr/>
        </p:nvCxnSpPr>
        <p:spPr>
          <a:xfrm>
            <a:off x="4168140" y="3063642"/>
            <a:ext cx="2825636" cy="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077" name="Straight Connector 1076">
            <a:extLst>
              <a:ext uri="{FF2B5EF4-FFF2-40B4-BE49-F238E27FC236}">
                <a16:creationId xmlns:a16="http://schemas.microsoft.com/office/drawing/2014/main" id="{4CF40211-8220-8ED0-22B0-D12778D1C048}"/>
              </a:ext>
            </a:extLst>
          </p:cNvPr>
          <p:cNvCxnSpPr>
            <a:cxnSpLocks/>
          </p:cNvCxnSpPr>
          <p:nvPr/>
        </p:nvCxnSpPr>
        <p:spPr>
          <a:xfrm flipV="1">
            <a:off x="6991532" y="2979260"/>
            <a:ext cx="0" cy="65318"/>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078" name="Straight Connector 1077">
            <a:extLst>
              <a:ext uri="{FF2B5EF4-FFF2-40B4-BE49-F238E27FC236}">
                <a16:creationId xmlns:a16="http://schemas.microsoft.com/office/drawing/2014/main" id="{FD388A77-4551-0670-8DDE-AA2C3026008C}"/>
              </a:ext>
            </a:extLst>
          </p:cNvPr>
          <p:cNvCxnSpPr>
            <a:cxnSpLocks/>
          </p:cNvCxnSpPr>
          <p:nvPr/>
        </p:nvCxnSpPr>
        <p:spPr>
          <a:xfrm flipV="1">
            <a:off x="6993776" y="3045862"/>
            <a:ext cx="0" cy="106913"/>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090" name="Straight Connector 1089">
            <a:extLst>
              <a:ext uri="{FF2B5EF4-FFF2-40B4-BE49-F238E27FC236}">
                <a16:creationId xmlns:a16="http://schemas.microsoft.com/office/drawing/2014/main" id="{447E8D08-E3BB-EB20-C1CD-D8EC0169B812}"/>
              </a:ext>
            </a:extLst>
          </p:cNvPr>
          <p:cNvCxnSpPr>
            <a:cxnSpLocks/>
          </p:cNvCxnSpPr>
          <p:nvPr/>
        </p:nvCxnSpPr>
        <p:spPr>
          <a:xfrm flipV="1">
            <a:off x="4180544" y="3043308"/>
            <a:ext cx="0" cy="23495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093" name="Straight Connector 1092">
            <a:extLst>
              <a:ext uri="{FF2B5EF4-FFF2-40B4-BE49-F238E27FC236}">
                <a16:creationId xmlns:a16="http://schemas.microsoft.com/office/drawing/2014/main" id="{25DB32B7-D213-1DF1-0491-7B60BFFEFEB8}"/>
              </a:ext>
            </a:extLst>
          </p:cNvPr>
          <p:cNvCxnSpPr>
            <a:cxnSpLocks/>
          </p:cNvCxnSpPr>
          <p:nvPr/>
        </p:nvCxnSpPr>
        <p:spPr>
          <a:xfrm flipV="1">
            <a:off x="4317704" y="3015872"/>
            <a:ext cx="0" cy="266196"/>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095" name="Straight Connector 1094">
            <a:extLst>
              <a:ext uri="{FF2B5EF4-FFF2-40B4-BE49-F238E27FC236}">
                <a16:creationId xmlns:a16="http://schemas.microsoft.com/office/drawing/2014/main" id="{732487F5-A2CC-38E3-6A93-5BDA942580B6}"/>
              </a:ext>
            </a:extLst>
          </p:cNvPr>
          <p:cNvCxnSpPr>
            <a:cxnSpLocks/>
          </p:cNvCxnSpPr>
          <p:nvPr/>
        </p:nvCxnSpPr>
        <p:spPr>
          <a:xfrm>
            <a:off x="4707255" y="3359063"/>
            <a:ext cx="2278901"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096" name="Straight Connector 1095">
            <a:extLst>
              <a:ext uri="{FF2B5EF4-FFF2-40B4-BE49-F238E27FC236}">
                <a16:creationId xmlns:a16="http://schemas.microsoft.com/office/drawing/2014/main" id="{1C187F57-9D8B-9ECB-ABE7-B4E3A959ADD1}"/>
              </a:ext>
            </a:extLst>
          </p:cNvPr>
          <p:cNvCxnSpPr>
            <a:cxnSpLocks/>
          </p:cNvCxnSpPr>
          <p:nvPr/>
        </p:nvCxnSpPr>
        <p:spPr>
          <a:xfrm>
            <a:off x="4566285" y="3390032"/>
            <a:ext cx="2419871" cy="0"/>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097" name="Straight Connector 1096">
            <a:extLst>
              <a:ext uri="{FF2B5EF4-FFF2-40B4-BE49-F238E27FC236}">
                <a16:creationId xmlns:a16="http://schemas.microsoft.com/office/drawing/2014/main" id="{FA5801D2-139D-C36B-AB11-7B7D7316A3FE}"/>
              </a:ext>
            </a:extLst>
          </p:cNvPr>
          <p:cNvCxnSpPr>
            <a:cxnSpLocks/>
          </p:cNvCxnSpPr>
          <p:nvPr/>
        </p:nvCxnSpPr>
        <p:spPr>
          <a:xfrm flipV="1">
            <a:off x="6986156" y="3282120"/>
            <a:ext cx="0" cy="90409"/>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098" name="Straight Connector 1097">
            <a:extLst>
              <a:ext uri="{FF2B5EF4-FFF2-40B4-BE49-F238E27FC236}">
                <a16:creationId xmlns:a16="http://schemas.microsoft.com/office/drawing/2014/main" id="{7CC67F9F-0F39-0055-4121-733775427DB7}"/>
              </a:ext>
            </a:extLst>
          </p:cNvPr>
          <p:cNvCxnSpPr>
            <a:cxnSpLocks/>
          </p:cNvCxnSpPr>
          <p:nvPr/>
        </p:nvCxnSpPr>
        <p:spPr>
          <a:xfrm flipV="1">
            <a:off x="6986156" y="3371222"/>
            <a:ext cx="0" cy="127247"/>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099" name="Straight Connector 1098">
            <a:extLst>
              <a:ext uri="{FF2B5EF4-FFF2-40B4-BE49-F238E27FC236}">
                <a16:creationId xmlns:a16="http://schemas.microsoft.com/office/drawing/2014/main" id="{E22715C1-F606-F14D-5E32-80D7C59864A9}"/>
              </a:ext>
            </a:extLst>
          </p:cNvPr>
          <p:cNvCxnSpPr>
            <a:cxnSpLocks/>
          </p:cNvCxnSpPr>
          <p:nvPr/>
        </p:nvCxnSpPr>
        <p:spPr>
          <a:xfrm flipV="1">
            <a:off x="4585856" y="3256130"/>
            <a:ext cx="0" cy="142390"/>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00" name="Straight Connector 1099">
            <a:extLst>
              <a:ext uri="{FF2B5EF4-FFF2-40B4-BE49-F238E27FC236}">
                <a16:creationId xmlns:a16="http://schemas.microsoft.com/office/drawing/2014/main" id="{75AC086F-0596-7858-9F91-085580072FBC}"/>
              </a:ext>
            </a:extLst>
          </p:cNvPr>
          <p:cNvCxnSpPr>
            <a:cxnSpLocks/>
          </p:cNvCxnSpPr>
          <p:nvPr/>
        </p:nvCxnSpPr>
        <p:spPr>
          <a:xfrm flipV="1">
            <a:off x="4723016" y="3261845"/>
            <a:ext cx="0" cy="10594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105" name="Straight Connector 1104">
            <a:extLst>
              <a:ext uri="{FF2B5EF4-FFF2-40B4-BE49-F238E27FC236}">
                <a16:creationId xmlns:a16="http://schemas.microsoft.com/office/drawing/2014/main" id="{761A8F25-E222-7B37-24A6-62C7C8E726B5}"/>
              </a:ext>
            </a:extLst>
          </p:cNvPr>
          <p:cNvCxnSpPr>
            <a:cxnSpLocks/>
          </p:cNvCxnSpPr>
          <p:nvPr/>
        </p:nvCxnSpPr>
        <p:spPr>
          <a:xfrm>
            <a:off x="4302942" y="1785190"/>
            <a:ext cx="2823846" cy="13651"/>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106" name="Straight Connector 1105">
            <a:extLst>
              <a:ext uri="{FF2B5EF4-FFF2-40B4-BE49-F238E27FC236}">
                <a16:creationId xmlns:a16="http://schemas.microsoft.com/office/drawing/2014/main" id="{8751A710-222F-103F-8096-EF728E182EAF}"/>
              </a:ext>
            </a:extLst>
          </p:cNvPr>
          <p:cNvCxnSpPr>
            <a:cxnSpLocks/>
          </p:cNvCxnSpPr>
          <p:nvPr/>
        </p:nvCxnSpPr>
        <p:spPr>
          <a:xfrm>
            <a:off x="4171497" y="1756469"/>
            <a:ext cx="2995635" cy="5035"/>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107" name="Straight Connector 1106">
            <a:extLst>
              <a:ext uri="{FF2B5EF4-FFF2-40B4-BE49-F238E27FC236}">
                <a16:creationId xmlns:a16="http://schemas.microsoft.com/office/drawing/2014/main" id="{095B6CA9-3059-B469-0F9D-A8CCC8EA15F8}"/>
              </a:ext>
            </a:extLst>
          </p:cNvPr>
          <p:cNvCxnSpPr>
            <a:cxnSpLocks/>
          </p:cNvCxnSpPr>
          <p:nvPr/>
        </p:nvCxnSpPr>
        <p:spPr>
          <a:xfrm flipV="1">
            <a:off x="7114087" y="1782599"/>
            <a:ext cx="0" cy="531443"/>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113" name="Straight Connector 1112">
            <a:extLst>
              <a:ext uri="{FF2B5EF4-FFF2-40B4-BE49-F238E27FC236}">
                <a16:creationId xmlns:a16="http://schemas.microsoft.com/office/drawing/2014/main" id="{D310A070-E30A-53F6-39C3-A623B73B20D0}"/>
              </a:ext>
            </a:extLst>
          </p:cNvPr>
          <p:cNvCxnSpPr>
            <a:cxnSpLocks/>
          </p:cNvCxnSpPr>
          <p:nvPr/>
        </p:nvCxnSpPr>
        <p:spPr>
          <a:xfrm flipV="1">
            <a:off x="7151891" y="1743680"/>
            <a:ext cx="0" cy="74259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114" name="Straight Connector 1113">
            <a:extLst>
              <a:ext uri="{FF2B5EF4-FFF2-40B4-BE49-F238E27FC236}">
                <a16:creationId xmlns:a16="http://schemas.microsoft.com/office/drawing/2014/main" id="{A1D8D75C-C780-C8BC-34CD-A2FD1A8B3FF4}"/>
              </a:ext>
            </a:extLst>
          </p:cNvPr>
          <p:cNvCxnSpPr>
            <a:cxnSpLocks/>
          </p:cNvCxnSpPr>
          <p:nvPr/>
        </p:nvCxnSpPr>
        <p:spPr>
          <a:xfrm flipV="1">
            <a:off x="4183901" y="1736135"/>
            <a:ext cx="0" cy="23495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1116" name="Straight Connector 1115">
            <a:extLst>
              <a:ext uri="{FF2B5EF4-FFF2-40B4-BE49-F238E27FC236}">
                <a16:creationId xmlns:a16="http://schemas.microsoft.com/office/drawing/2014/main" id="{A92D60E9-7407-F855-0472-8144B295B007}"/>
              </a:ext>
            </a:extLst>
          </p:cNvPr>
          <p:cNvCxnSpPr>
            <a:cxnSpLocks/>
          </p:cNvCxnSpPr>
          <p:nvPr/>
        </p:nvCxnSpPr>
        <p:spPr>
          <a:xfrm flipV="1">
            <a:off x="4321061" y="1802454"/>
            <a:ext cx="0" cy="172441"/>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118" name="Straight Connector 1117">
            <a:extLst>
              <a:ext uri="{FF2B5EF4-FFF2-40B4-BE49-F238E27FC236}">
                <a16:creationId xmlns:a16="http://schemas.microsoft.com/office/drawing/2014/main" id="{B467F523-A947-CC7B-CA1A-D600F110AB40}"/>
              </a:ext>
            </a:extLst>
          </p:cNvPr>
          <p:cNvCxnSpPr>
            <a:cxnSpLocks/>
          </p:cNvCxnSpPr>
          <p:nvPr/>
        </p:nvCxnSpPr>
        <p:spPr>
          <a:xfrm>
            <a:off x="4710612" y="2051890"/>
            <a:ext cx="2243908"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120" name="Straight Connector 1119">
            <a:extLst>
              <a:ext uri="{FF2B5EF4-FFF2-40B4-BE49-F238E27FC236}">
                <a16:creationId xmlns:a16="http://schemas.microsoft.com/office/drawing/2014/main" id="{DB7BE8CE-E45E-38EF-5827-4D9D0C86DB38}"/>
              </a:ext>
            </a:extLst>
          </p:cNvPr>
          <p:cNvCxnSpPr>
            <a:cxnSpLocks/>
          </p:cNvCxnSpPr>
          <p:nvPr/>
        </p:nvCxnSpPr>
        <p:spPr>
          <a:xfrm>
            <a:off x="4569642" y="2080319"/>
            <a:ext cx="2349682" cy="7203"/>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21" name="Straight Connector 1120">
            <a:extLst>
              <a:ext uri="{FF2B5EF4-FFF2-40B4-BE49-F238E27FC236}">
                <a16:creationId xmlns:a16="http://schemas.microsoft.com/office/drawing/2014/main" id="{AA21B397-D1D0-AF77-F910-534780BAE267}"/>
              </a:ext>
            </a:extLst>
          </p:cNvPr>
          <p:cNvCxnSpPr>
            <a:cxnSpLocks/>
          </p:cNvCxnSpPr>
          <p:nvPr/>
        </p:nvCxnSpPr>
        <p:spPr>
          <a:xfrm flipV="1">
            <a:off x="6934564" y="2046252"/>
            <a:ext cx="0" cy="61629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122" name="Straight Connector 1121">
            <a:extLst>
              <a:ext uri="{FF2B5EF4-FFF2-40B4-BE49-F238E27FC236}">
                <a16:creationId xmlns:a16="http://schemas.microsoft.com/office/drawing/2014/main" id="{40A8E283-18D1-9B44-3DFE-B8AB6F654A23}"/>
              </a:ext>
            </a:extLst>
          </p:cNvPr>
          <p:cNvCxnSpPr>
            <a:cxnSpLocks/>
          </p:cNvCxnSpPr>
          <p:nvPr/>
        </p:nvCxnSpPr>
        <p:spPr>
          <a:xfrm flipV="1">
            <a:off x="6898073" y="2080319"/>
            <a:ext cx="0" cy="771461"/>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23" name="Straight Connector 1122">
            <a:extLst>
              <a:ext uri="{FF2B5EF4-FFF2-40B4-BE49-F238E27FC236}">
                <a16:creationId xmlns:a16="http://schemas.microsoft.com/office/drawing/2014/main" id="{CD0866CA-8EE1-6466-83B8-7586800249A1}"/>
              </a:ext>
            </a:extLst>
          </p:cNvPr>
          <p:cNvCxnSpPr>
            <a:cxnSpLocks/>
          </p:cNvCxnSpPr>
          <p:nvPr/>
        </p:nvCxnSpPr>
        <p:spPr>
          <a:xfrm flipV="1">
            <a:off x="4589213" y="1948957"/>
            <a:ext cx="0" cy="142390"/>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24" name="Straight Connector 1123">
            <a:extLst>
              <a:ext uri="{FF2B5EF4-FFF2-40B4-BE49-F238E27FC236}">
                <a16:creationId xmlns:a16="http://schemas.microsoft.com/office/drawing/2014/main" id="{C9049ACE-6819-BE80-09A5-0C9AD359BBB9}"/>
              </a:ext>
            </a:extLst>
          </p:cNvPr>
          <p:cNvCxnSpPr>
            <a:cxnSpLocks/>
          </p:cNvCxnSpPr>
          <p:nvPr/>
        </p:nvCxnSpPr>
        <p:spPr>
          <a:xfrm flipV="1">
            <a:off x="4726373" y="1954672"/>
            <a:ext cx="0" cy="105948"/>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130" name="Straight Connector 1129">
            <a:extLst>
              <a:ext uri="{FF2B5EF4-FFF2-40B4-BE49-F238E27FC236}">
                <a16:creationId xmlns:a16="http://schemas.microsoft.com/office/drawing/2014/main" id="{ABF1524E-06B9-7D23-D5F7-5C0C7C92BCB5}"/>
              </a:ext>
            </a:extLst>
          </p:cNvPr>
          <p:cNvCxnSpPr>
            <a:cxnSpLocks/>
          </p:cNvCxnSpPr>
          <p:nvPr/>
        </p:nvCxnSpPr>
        <p:spPr>
          <a:xfrm>
            <a:off x="6915785" y="2645316"/>
            <a:ext cx="100330"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133" name="Straight Connector 1132">
            <a:extLst>
              <a:ext uri="{FF2B5EF4-FFF2-40B4-BE49-F238E27FC236}">
                <a16:creationId xmlns:a16="http://schemas.microsoft.com/office/drawing/2014/main" id="{BA87FD5F-0B68-5E9E-8CB6-C5B7DF4BC61E}"/>
              </a:ext>
            </a:extLst>
          </p:cNvPr>
          <p:cNvCxnSpPr>
            <a:cxnSpLocks/>
          </p:cNvCxnSpPr>
          <p:nvPr/>
        </p:nvCxnSpPr>
        <p:spPr>
          <a:xfrm>
            <a:off x="6889797" y="2834177"/>
            <a:ext cx="143336" cy="0"/>
          </a:xfrm>
          <a:prstGeom prst="line">
            <a:avLst/>
          </a:prstGeom>
          <a:ln w="38100">
            <a:solidFill>
              <a:schemeClr val="accent4">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43" name="Straight Connector 1142">
            <a:extLst>
              <a:ext uri="{FF2B5EF4-FFF2-40B4-BE49-F238E27FC236}">
                <a16:creationId xmlns:a16="http://schemas.microsoft.com/office/drawing/2014/main" id="{3DC9404A-D728-B146-626B-A056F8B6F5CC}"/>
              </a:ext>
            </a:extLst>
          </p:cNvPr>
          <p:cNvCxnSpPr>
            <a:cxnSpLocks/>
          </p:cNvCxnSpPr>
          <p:nvPr/>
        </p:nvCxnSpPr>
        <p:spPr>
          <a:xfrm>
            <a:off x="6981610" y="2311892"/>
            <a:ext cx="148623"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145" name="Straight Connector 1144">
            <a:extLst>
              <a:ext uri="{FF2B5EF4-FFF2-40B4-BE49-F238E27FC236}">
                <a16:creationId xmlns:a16="http://schemas.microsoft.com/office/drawing/2014/main" id="{2FBA4486-2B8D-D209-FF38-4F3B83EFAFA6}"/>
              </a:ext>
            </a:extLst>
          </p:cNvPr>
          <p:cNvCxnSpPr>
            <a:cxnSpLocks/>
          </p:cNvCxnSpPr>
          <p:nvPr/>
        </p:nvCxnSpPr>
        <p:spPr>
          <a:xfrm>
            <a:off x="6977380" y="2479040"/>
            <a:ext cx="193059" cy="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pic>
        <p:nvPicPr>
          <p:cNvPr id="1148" name="Picture 2">
            <a:extLst>
              <a:ext uri="{FF2B5EF4-FFF2-40B4-BE49-F238E27FC236}">
                <a16:creationId xmlns:a16="http://schemas.microsoft.com/office/drawing/2014/main" id="{D1F95D39-AD57-3269-DB24-6AFA33BF120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457" t="29020" r="23264" b="6378"/>
          <a:stretch/>
        </p:blipFill>
        <p:spPr bwMode="auto">
          <a:xfrm>
            <a:off x="4040505" y="4755473"/>
            <a:ext cx="1226711" cy="1487436"/>
          </a:xfrm>
          <a:prstGeom prst="rect">
            <a:avLst/>
          </a:prstGeom>
          <a:noFill/>
          <a:extLst>
            <a:ext uri="{909E8E84-426E-40DD-AFC4-6F175D3DCCD1}">
              <a14:hiddenFill xmlns:a14="http://schemas.microsoft.com/office/drawing/2010/main">
                <a:solidFill>
                  <a:srgbClr val="FFFFFF"/>
                </a:solidFill>
              </a14:hiddenFill>
            </a:ext>
          </a:extLst>
        </p:spPr>
      </p:pic>
      <p:cxnSp>
        <p:nvCxnSpPr>
          <p:cNvPr id="1150" name="Straight Connector 1149">
            <a:extLst>
              <a:ext uri="{FF2B5EF4-FFF2-40B4-BE49-F238E27FC236}">
                <a16:creationId xmlns:a16="http://schemas.microsoft.com/office/drawing/2014/main" id="{2712E29F-9452-E3B7-7EB7-FEFCA70A3C39}"/>
              </a:ext>
            </a:extLst>
          </p:cNvPr>
          <p:cNvCxnSpPr>
            <a:cxnSpLocks/>
          </p:cNvCxnSpPr>
          <p:nvPr/>
        </p:nvCxnSpPr>
        <p:spPr>
          <a:xfrm flipV="1">
            <a:off x="4993979" y="4065541"/>
            <a:ext cx="0" cy="158405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51" name="Straight Connector 1150">
            <a:extLst>
              <a:ext uri="{FF2B5EF4-FFF2-40B4-BE49-F238E27FC236}">
                <a16:creationId xmlns:a16="http://schemas.microsoft.com/office/drawing/2014/main" id="{AF3E1704-D804-AE8D-FCAC-087206D18919}"/>
              </a:ext>
            </a:extLst>
          </p:cNvPr>
          <p:cNvCxnSpPr>
            <a:cxnSpLocks/>
          </p:cNvCxnSpPr>
          <p:nvPr/>
        </p:nvCxnSpPr>
        <p:spPr>
          <a:xfrm flipV="1">
            <a:off x="4851739" y="4077455"/>
            <a:ext cx="0" cy="1500385"/>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152" name="Straight Connector 1151">
            <a:extLst>
              <a:ext uri="{FF2B5EF4-FFF2-40B4-BE49-F238E27FC236}">
                <a16:creationId xmlns:a16="http://schemas.microsoft.com/office/drawing/2014/main" id="{6BC0FD94-3D72-5F71-4C21-5D1125783CBF}"/>
              </a:ext>
            </a:extLst>
          </p:cNvPr>
          <p:cNvCxnSpPr>
            <a:cxnSpLocks/>
          </p:cNvCxnSpPr>
          <p:nvPr/>
        </p:nvCxnSpPr>
        <p:spPr>
          <a:xfrm flipV="1">
            <a:off x="4439624" y="4079396"/>
            <a:ext cx="0" cy="1940404"/>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153" name="Straight Connector 1152">
            <a:extLst>
              <a:ext uri="{FF2B5EF4-FFF2-40B4-BE49-F238E27FC236}">
                <a16:creationId xmlns:a16="http://schemas.microsoft.com/office/drawing/2014/main" id="{7A1C7C33-6CE1-7FEE-900D-DEF4AC23A6BA}"/>
              </a:ext>
            </a:extLst>
          </p:cNvPr>
          <p:cNvCxnSpPr>
            <a:cxnSpLocks/>
          </p:cNvCxnSpPr>
          <p:nvPr/>
        </p:nvCxnSpPr>
        <p:spPr>
          <a:xfrm flipV="1">
            <a:off x="4307883" y="4084320"/>
            <a:ext cx="0" cy="1710182"/>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1189" name="Picture 2">
            <a:extLst>
              <a:ext uri="{FF2B5EF4-FFF2-40B4-BE49-F238E27FC236}">
                <a16:creationId xmlns:a16="http://schemas.microsoft.com/office/drawing/2014/main" id="{65656723-FF39-E911-C7BF-47FE5D25B1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457" t="29020" r="23264" b="6378"/>
          <a:stretch/>
        </p:blipFill>
        <p:spPr bwMode="auto">
          <a:xfrm>
            <a:off x="2614160" y="4744183"/>
            <a:ext cx="1226711" cy="1487436"/>
          </a:xfrm>
          <a:prstGeom prst="rect">
            <a:avLst/>
          </a:prstGeom>
          <a:noFill/>
          <a:extLst>
            <a:ext uri="{909E8E84-426E-40DD-AFC4-6F175D3DCCD1}">
              <a14:hiddenFill xmlns:a14="http://schemas.microsoft.com/office/drawing/2010/main">
                <a:solidFill>
                  <a:srgbClr val="FFFFFF"/>
                </a:solidFill>
              </a14:hiddenFill>
            </a:ext>
          </a:extLst>
        </p:spPr>
      </p:pic>
      <p:cxnSp>
        <p:nvCxnSpPr>
          <p:cNvPr id="1190" name="Straight Connector 1189">
            <a:extLst>
              <a:ext uri="{FF2B5EF4-FFF2-40B4-BE49-F238E27FC236}">
                <a16:creationId xmlns:a16="http://schemas.microsoft.com/office/drawing/2014/main" id="{67E88A71-0E78-2FCD-9BA9-8D2C66384DEE}"/>
              </a:ext>
            </a:extLst>
          </p:cNvPr>
          <p:cNvCxnSpPr>
            <a:cxnSpLocks/>
          </p:cNvCxnSpPr>
          <p:nvPr/>
        </p:nvCxnSpPr>
        <p:spPr>
          <a:xfrm flipV="1">
            <a:off x="3052976" y="4580763"/>
            <a:ext cx="0" cy="143192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92" name="Straight Connector 1191">
            <a:extLst>
              <a:ext uri="{FF2B5EF4-FFF2-40B4-BE49-F238E27FC236}">
                <a16:creationId xmlns:a16="http://schemas.microsoft.com/office/drawing/2014/main" id="{A8C43922-A1D0-C650-95B0-4B7A5C0B2518}"/>
              </a:ext>
            </a:extLst>
          </p:cNvPr>
          <p:cNvCxnSpPr>
            <a:cxnSpLocks/>
          </p:cNvCxnSpPr>
          <p:nvPr/>
        </p:nvCxnSpPr>
        <p:spPr>
          <a:xfrm flipV="1">
            <a:off x="3359092" y="4686300"/>
            <a:ext cx="0" cy="132334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193" name="Straight Connector 1192">
            <a:extLst>
              <a:ext uri="{FF2B5EF4-FFF2-40B4-BE49-F238E27FC236}">
                <a16:creationId xmlns:a16="http://schemas.microsoft.com/office/drawing/2014/main" id="{6785B450-28D7-E5FD-DED1-BE3C412E37B2}"/>
              </a:ext>
            </a:extLst>
          </p:cNvPr>
          <p:cNvCxnSpPr>
            <a:cxnSpLocks/>
          </p:cNvCxnSpPr>
          <p:nvPr/>
        </p:nvCxnSpPr>
        <p:spPr>
          <a:xfrm flipV="1">
            <a:off x="3567676" y="4727250"/>
            <a:ext cx="0" cy="104363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95" name="Straight Connector 1194">
            <a:extLst>
              <a:ext uri="{FF2B5EF4-FFF2-40B4-BE49-F238E27FC236}">
                <a16:creationId xmlns:a16="http://schemas.microsoft.com/office/drawing/2014/main" id="{B98302EB-BC5F-8B03-C929-C103CB5DDD6E}"/>
              </a:ext>
            </a:extLst>
          </p:cNvPr>
          <p:cNvCxnSpPr>
            <a:cxnSpLocks/>
          </p:cNvCxnSpPr>
          <p:nvPr/>
        </p:nvCxnSpPr>
        <p:spPr>
          <a:xfrm flipV="1">
            <a:off x="3184269" y="4646676"/>
            <a:ext cx="0" cy="1371074"/>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197" name="Straight Connector 1196">
            <a:extLst>
              <a:ext uri="{FF2B5EF4-FFF2-40B4-BE49-F238E27FC236}">
                <a16:creationId xmlns:a16="http://schemas.microsoft.com/office/drawing/2014/main" id="{904E3270-72BF-674C-759D-46D624C59335}"/>
              </a:ext>
            </a:extLst>
          </p:cNvPr>
          <p:cNvCxnSpPr>
            <a:cxnSpLocks/>
          </p:cNvCxnSpPr>
          <p:nvPr/>
        </p:nvCxnSpPr>
        <p:spPr>
          <a:xfrm flipV="1">
            <a:off x="3246565" y="5750700"/>
            <a:ext cx="0" cy="269151"/>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198" name="Straight Connector 1197">
            <a:extLst>
              <a:ext uri="{FF2B5EF4-FFF2-40B4-BE49-F238E27FC236}">
                <a16:creationId xmlns:a16="http://schemas.microsoft.com/office/drawing/2014/main" id="{726308DD-B04C-E15F-BAAB-416AA18D30AD}"/>
              </a:ext>
            </a:extLst>
          </p:cNvPr>
          <p:cNvCxnSpPr>
            <a:cxnSpLocks/>
          </p:cNvCxnSpPr>
          <p:nvPr/>
        </p:nvCxnSpPr>
        <p:spPr>
          <a:xfrm>
            <a:off x="3227515" y="5755797"/>
            <a:ext cx="348886"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00" name="Straight Connector 1199">
            <a:extLst>
              <a:ext uri="{FF2B5EF4-FFF2-40B4-BE49-F238E27FC236}">
                <a16:creationId xmlns:a16="http://schemas.microsoft.com/office/drawing/2014/main" id="{0CD53B7D-1229-7225-1FC5-386CBB225667}"/>
              </a:ext>
            </a:extLst>
          </p:cNvPr>
          <p:cNvCxnSpPr>
            <a:cxnSpLocks/>
          </p:cNvCxnSpPr>
          <p:nvPr/>
        </p:nvCxnSpPr>
        <p:spPr>
          <a:xfrm flipV="1">
            <a:off x="4314687" y="2581275"/>
            <a:ext cx="0" cy="19080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01" name="Straight Connector 1200">
            <a:extLst>
              <a:ext uri="{FF2B5EF4-FFF2-40B4-BE49-F238E27FC236}">
                <a16:creationId xmlns:a16="http://schemas.microsoft.com/office/drawing/2014/main" id="{D24D70F8-EF2C-507F-981B-328D9B2727CD}"/>
              </a:ext>
            </a:extLst>
          </p:cNvPr>
          <p:cNvCxnSpPr>
            <a:cxnSpLocks/>
          </p:cNvCxnSpPr>
          <p:nvPr/>
        </p:nvCxnSpPr>
        <p:spPr>
          <a:xfrm flipV="1">
            <a:off x="4453890" y="2557330"/>
            <a:ext cx="0" cy="211253"/>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202" name="Straight Connector 1201">
            <a:extLst>
              <a:ext uri="{FF2B5EF4-FFF2-40B4-BE49-F238E27FC236}">
                <a16:creationId xmlns:a16="http://schemas.microsoft.com/office/drawing/2014/main" id="{8E28C991-2C44-D207-86E2-4C44EE6F843D}"/>
              </a:ext>
            </a:extLst>
          </p:cNvPr>
          <p:cNvCxnSpPr>
            <a:cxnSpLocks/>
          </p:cNvCxnSpPr>
          <p:nvPr/>
        </p:nvCxnSpPr>
        <p:spPr>
          <a:xfrm flipV="1">
            <a:off x="4858639" y="2498947"/>
            <a:ext cx="9009" cy="273132"/>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03" name="Straight Connector 1202">
            <a:extLst>
              <a:ext uri="{FF2B5EF4-FFF2-40B4-BE49-F238E27FC236}">
                <a16:creationId xmlns:a16="http://schemas.microsoft.com/office/drawing/2014/main" id="{944BF4D1-E47A-ED03-120C-A1FE443AFEA4}"/>
              </a:ext>
            </a:extLst>
          </p:cNvPr>
          <p:cNvCxnSpPr>
            <a:cxnSpLocks/>
          </p:cNvCxnSpPr>
          <p:nvPr/>
        </p:nvCxnSpPr>
        <p:spPr>
          <a:xfrm flipV="1">
            <a:off x="4988264" y="2482197"/>
            <a:ext cx="5715" cy="290689"/>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15" name="Straight Connector 1214">
            <a:extLst>
              <a:ext uri="{FF2B5EF4-FFF2-40B4-BE49-F238E27FC236}">
                <a16:creationId xmlns:a16="http://schemas.microsoft.com/office/drawing/2014/main" id="{868121AE-9F2D-D688-FD18-17A5C0C05E16}"/>
              </a:ext>
            </a:extLst>
          </p:cNvPr>
          <p:cNvCxnSpPr>
            <a:cxnSpLocks/>
          </p:cNvCxnSpPr>
          <p:nvPr/>
        </p:nvCxnSpPr>
        <p:spPr>
          <a:xfrm flipH="1">
            <a:off x="3714750" y="2595803"/>
            <a:ext cx="61669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17" name="Straight Connector 1216">
            <a:extLst>
              <a:ext uri="{FF2B5EF4-FFF2-40B4-BE49-F238E27FC236}">
                <a16:creationId xmlns:a16="http://schemas.microsoft.com/office/drawing/2014/main" id="{AE8D9573-A027-57DA-FB47-CF44F85C709E}"/>
              </a:ext>
            </a:extLst>
          </p:cNvPr>
          <p:cNvCxnSpPr>
            <a:cxnSpLocks/>
          </p:cNvCxnSpPr>
          <p:nvPr/>
        </p:nvCxnSpPr>
        <p:spPr>
          <a:xfrm flipH="1" flipV="1">
            <a:off x="3749040" y="2557330"/>
            <a:ext cx="704850" cy="344"/>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222" name="Straight Connector 1221">
            <a:extLst>
              <a:ext uri="{FF2B5EF4-FFF2-40B4-BE49-F238E27FC236}">
                <a16:creationId xmlns:a16="http://schemas.microsoft.com/office/drawing/2014/main" id="{60A968EF-F4A3-6061-4B44-3980A27C5CAB}"/>
              </a:ext>
            </a:extLst>
          </p:cNvPr>
          <p:cNvCxnSpPr>
            <a:cxnSpLocks/>
          </p:cNvCxnSpPr>
          <p:nvPr/>
        </p:nvCxnSpPr>
        <p:spPr>
          <a:xfrm>
            <a:off x="3792855" y="2519857"/>
            <a:ext cx="1089660"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28" name="Straight Connector 1227">
            <a:extLst>
              <a:ext uri="{FF2B5EF4-FFF2-40B4-BE49-F238E27FC236}">
                <a16:creationId xmlns:a16="http://schemas.microsoft.com/office/drawing/2014/main" id="{E78739BB-093E-2FB1-9626-105BACB28C25}"/>
              </a:ext>
            </a:extLst>
          </p:cNvPr>
          <p:cNvCxnSpPr>
            <a:cxnSpLocks/>
          </p:cNvCxnSpPr>
          <p:nvPr/>
        </p:nvCxnSpPr>
        <p:spPr>
          <a:xfrm>
            <a:off x="3838575" y="2483911"/>
            <a:ext cx="1174561"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32" name="Straight Connector 1231">
            <a:extLst>
              <a:ext uri="{FF2B5EF4-FFF2-40B4-BE49-F238E27FC236}">
                <a16:creationId xmlns:a16="http://schemas.microsoft.com/office/drawing/2014/main" id="{DEC20DC6-36D9-B190-D6E4-EEE0027C65E3}"/>
              </a:ext>
            </a:extLst>
          </p:cNvPr>
          <p:cNvCxnSpPr>
            <a:cxnSpLocks/>
          </p:cNvCxnSpPr>
          <p:nvPr/>
        </p:nvCxnSpPr>
        <p:spPr>
          <a:xfrm flipV="1">
            <a:off x="3720488" y="2574808"/>
            <a:ext cx="0" cy="203910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33" name="Straight Connector 1232">
            <a:extLst>
              <a:ext uri="{FF2B5EF4-FFF2-40B4-BE49-F238E27FC236}">
                <a16:creationId xmlns:a16="http://schemas.microsoft.com/office/drawing/2014/main" id="{8AAB8785-0ABA-727B-895D-62FA086939CF}"/>
              </a:ext>
            </a:extLst>
          </p:cNvPr>
          <p:cNvCxnSpPr>
            <a:cxnSpLocks/>
          </p:cNvCxnSpPr>
          <p:nvPr/>
        </p:nvCxnSpPr>
        <p:spPr>
          <a:xfrm flipV="1">
            <a:off x="3765083" y="2538955"/>
            <a:ext cx="3007" cy="2116865"/>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234" name="Straight Connector 1233">
            <a:extLst>
              <a:ext uri="{FF2B5EF4-FFF2-40B4-BE49-F238E27FC236}">
                <a16:creationId xmlns:a16="http://schemas.microsoft.com/office/drawing/2014/main" id="{59D539FF-2F5E-BA0C-D70A-579F9F11C588}"/>
              </a:ext>
            </a:extLst>
          </p:cNvPr>
          <p:cNvCxnSpPr>
            <a:cxnSpLocks/>
          </p:cNvCxnSpPr>
          <p:nvPr/>
        </p:nvCxnSpPr>
        <p:spPr>
          <a:xfrm flipV="1">
            <a:off x="3816350" y="2510902"/>
            <a:ext cx="0" cy="2200163"/>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35" name="Straight Connector 1234">
            <a:extLst>
              <a:ext uri="{FF2B5EF4-FFF2-40B4-BE49-F238E27FC236}">
                <a16:creationId xmlns:a16="http://schemas.microsoft.com/office/drawing/2014/main" id="{02BDA637-4DDA-EE1E-80DF-C6C733894208}"/>
              </a:ext>
            </a:extLst>
          </p:cNvPr>
          <p:cNvCxnSpPr>
            <a:cxnSpLocks/>
          </p:cNvCxnSpPr>
          <p:nvPr/>
        </p:nvCxnSpPr>
        <p:spPr>
          <a:xfrm flipV="1">
            <a:off x="3862951" y="2483746"/>
            <a:ext cx="0" cy="2278919"/>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46" name="Straight Connector 1245">
            <a:extLst>
              <a:ext uri="{FF2B5EF4-FFF2-40B4-BE49-F238E27FC236}">
                <a16:creationId xmlns:a16="http://schemas.microsoft.com/office/drawing/2014/main" id="{7BA59C23-43C6-86CB-6059-9BF9D0368B7E}"/>
              </a:ext>
            </a:extLst>
          </p:cNvPr>
          <p:cNvCxnSpPr>
            <a:cxnSpLocks/>
          </p:cNvCxnSpPr>
          <p:nvPr/>
        </p:nvCxnSpPr>
        <p:spPr>
          <a:xfrm>
            <a:off x="3551636" y="4744266"/>
            <a:ext cx="319271"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48" name="Straight Connector 1247">
            <a:extLst>
              <a:ext uri="{FF2B5EF4-FFF2-40B4-BE49-F238E27FC236}">
                <a16:creationId xmlns:a16="http://schemas.microsoft.com/office/drawing/2014/main" id="{55514290-A8B0-4B7E-8B30-0C15FFB95C10}"/>
              </a:ext>
            </a:extLst>
          </p:cNvPr>
          <p:cNvCxnSpPr>
            <a:cxnSpLocks/>
          </p:cNvCxnSpPr>
          <p:nvPr/>
        </p:nvCxnSpPr>
        <p:spPr>
          <a:xfrm>
            <a:off x="3342802" y="4699164"/>
            <a:ext cx="491963"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51" name="Straight Connector 1250">
            <a:extLst>
              <a:ext uri="{FF2B5EF4-FFF2-40B4-BE49-F238E27FC236}">
                <a16:creationId xmlns:a16="http://schemas.microsoft.com/office/drawing/2014/main" id="{155C496C-EA60-6B3F-5210-9CC62414563A}"/>
              </a:ext>
            </a:extLst>
          </p:cNvPr>
          <p:cNvCxnSpPr>
            <a:cxnSpLocks/>
          </p:cNvCxnSpPr>
          <p:nvPr/>
        </p:nvCxnSpPr>
        <p:spPr>
          <a:xfrm flipH="1">
            <a:off x="3184269" y="4648079"/>
            <a:ext cx="599543"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255" name="Straight Connector 1254">
            <a:extLst>
              <a:ext uri="{FF2B5EF4-FFF2-40B4-BE49-F238E27FC236}">
                <a16:creationId xmlns:a16="http://schemas.microsoft.com/office/drawing/2014/main" id="{71A69F45-F70E-58AA-400C-203390FD9DA5}"/>
              </a:ext>
            </a:extLst>
          </p:cNvPr>
          <p:cNvCxnSpPr>
            <a:cxnSpLocks/>
          </p:cNvCxnSpPr>
          <p:nvPr/>
        </p:nvCxnSpPr>
        <p:spPr>
          <a:xfrm>
            <a:off x="3035808" y="4597564"/>
            <a:ext cx="680847"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73" name="Straight Connector 1272">
            <a:extLst>
              <a:ext uri="{FF2B5EF4-FFF2-40B4-BE49-F238E27FC236}">
                <a16:creationId xmlns:a16="http://schemas.microsoft.com/office/drawing/2014/main" id="{2255CA4D-3524-6272-B830-98D8C1F6F342}"/>
              </a:ext>
            </a:extLst>
          </p:cNvPr>
          <p:cNvCxnSpPr>
            <a:cxnSpLocks/>
          </p:cNvCxnSpPr>
          <p:nvPr/>
        </p:nvCxnSpPr>
        <p:spPr>
          <a:xfrm>
            <a:off x="2070256" y="2461410"/>
            <a:ext cx="4745405" cy="18059"/>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pic>
        <p:nvPicPr>
          <p:cNvPr id="32" name="Picture 2" descr="TO-220-3">
            <a:extLst>
              <a:ext uri="{FF2B5EF4-FFF2-40B4-BE49-F238E27FC236}">
                <a16:creationId xmlns:a16="http://schemas.microsoft.com/office/drawing/2014/main" id="{23C7A3F1-8A8C-6521-76AE-A4FA306532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735" r="15635" b="28817"/>
          <a:stretch/>
        </p:blipFill>
        <p:spPr bwMode="auto">
          <a:xfrm flipH="1">
            <a:off x="1980063" y="3097476"/>
            <a:ext cx="791530" cy="66304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0E867CA-FC2D-4718-4F92-2E4AE21AC7EE}"/>
              </a:ext>
            </a:extLst>
          </p:cNvPr>
          <p:cNvSpPr txBox="1"/>
          <p:nvPr/>
        </p:nvSpPr>
        <p:spPr>
          <a:xfrm rot="1534579">
            <a:off x="2033534" y="3345319"/>
            <a:ext cx="639704" cy="261610"/>
          </a:xfrm>
          <a:prstGeom prst="rect">
            <a:avLst/>
          </a:prstGeom>
          <a:noFill/>
        </p:spPr>
        <p:txBody>
          <a:bodyPr wrap="square" rtlCol="0">
            <a:spAutoFit/>
          </a:bodyPr>
          <a:lstStyle/>
          <a:p>
            <a:r>
              <a:rPr lang="en-US" sz="1050" dirty="0">
                <a:highlight>
                  <a:srgbClr val="C0C0C0"/>
                </a:highlight>
              </a:rPr>
              <a:t>G-D-S</a:t>
            </a:r>
          </a:p>
        </p:txBody>
      </p:sp>
      <p:cxnSp>
        <p:nvCxnSpPr>
          <p:cNvPr id="37" name="Straight Connector 36">
            <a:extLst>
              <a:ext uri="{FF2B5EF4-FFF2-40B4-BE49-F238E27FC236}">
                <a16:creationId xmlns:a16="http://schemas.microsoft.com/office/drawing/2014/main" id="{CCAC5C50-E61C-8FC2-0DE4-431DB0A77575}"/>
              </a:ext>
            </a:extLst>
          </p:cNvPr>
          <p:cNvCxnSpPr>
            <a:cxnSpLocks/>
          </p:cNvCxnSpPr>
          <p:nvPr/>
        </p:nvCxnSpPr>
        <p:spPr>
          <a:xfrm>
            <a:off x="1885950" y="3682690"/>
            <a:ext cx="113819" cy="0"/>
          </a:xfrm>
          <a:prstGeom prst="line">
            <a:avLst/>
          </a:prstGeom>
          <a:ln w="38100">
            <a:solidFill>
              <a:schemeClr val="accent6">
                <a:lumMod val="75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8B3BF09-F590-7A74-D526-9DD2DE07C64B}"/>
              </a:ext>
            </a:extLst>
          </p:cNvPr>
          <p:cNvCxnSpPr>
            <a:cxnSpLocks/>
          </p:cNvCxnSpPr>
          <p:nvPr/>
        </p:nvCxnSpPr>
        <p:spPr>
          <a:xfrm>
            <a:off x="1901190" y="3804610"/>
            <a:ext cx="113819"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03A948D-39A6-0DDC-49FB-D9715C5B4F0E}"/>
              </a:ext>
            </a:extLst>
          </p:cNvPr>
          <p:cNvCxnSpPr>
            <a:cxnSpLocks/>
          </p:cNvCxnSpPr>
          <p:nvPr/>
        </p:nvCxnSpPr>
        <p:spPr>
          <a:xfrm flipV="1">
            <a:off x="2011680" y="3726180"/>
            <a:ext cx="0" cy="9748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88F9D17-17EE-31C5-6648-AEF7AC29539E}"/>
              </a:ext>
            </a:extLst>
          </p:cNvPr>
          <p:cNvCxnSpPr>
            <a:cxnSpLocks/>
          </p:cNvCxnSpPr>
          <p:nvPr/>
        </p:nvCxnSpPr>
        <p:spPr>
          <a:xfrm>
            <a:off x="1899960" y="3956548"/>
            <a:ext cx="225287"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7AB83E5-7629-5C26-D5AE-862C495D42EE}"/>
              </a:ext>
            </a:extLst>
          </p:cNvPr>
          <p:cNvCxnSpPr>
            <a:cxnSpLocks/>
          </p:cNvCxnSpPr>
          <p:nvPr/>
        </p:nvCxnSpPr>
        <p:spPr>
          <a:xfrm flipV="1">
            <a:off x="2121918" y="3753974"/>
            <a:ext cx="0" cy="22162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276" name="Straight Connector 1275">
            <a:extLst>
              <a:ext uri="{FF2B5EF4-FFF2-40B4-BE49-F238E27FC236}">
                <a16:creationId xmlns:a16="http://schemas.microsoft.com/office/drawing/2014/main" id="{A2801B20-EA63-139F-ED53-5CC3F822843F}"/>
              </a:ext>
            </a:extLst>
          </p:cNvPr>
          <p:cNvCxnSpPr>
            <a:cxnSpLocks/>
          </p:cNvCxnSpPr>
          <p:nvPr/>
        </p:nvCxnSpPr>
        <p:spPr>
          <a:xfrm flipH="1" flipV="1">
            <a:off x="2051606" y="2437361"/>
            <a:ext cx="9557" cy="1112229"/>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044" name="Straight Connector 1043">
            <a:extLst>
              <a:ext uri="{FF2B5EF4-FFF2-40B4-BE49-F238E27FC236}">
                <a16:creationId xmlns:a16="http://schemas.microsoft.com/office/drawing/2014/main" id="{D3534626-0D61-0794-D044-1601682DC6A1}"/>
              </a:ext>
            </a:extLst>
          </p:cNvPr>
          <p:cNvCxnSpPr>
            <a:cxnSpLocks/>
          </p:cNvCxnSpPr>
          <p:nvPr/>
        </p:nvCxnSpPr>
        <p:spPr>
          <a:xfrm flipV="1">
            <a:off x="1762588" y="3512820"/>
            <a:ext cx="0" cy="183479"/>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047" name="Straight Connector 1046">
            <a:extLst>
              <a:ext uri="{FF2B5EF4-FFF2-40B4-BE49-F238E27FC236}">
                <a16:creationId xmlns:a16="http://schemas.microsoft.com/office/drawing/2014/main" id="{0DD0F51F-452E-8AAC-4C9A-B2BA2D4BFA82}"/>
              </a:ext>
            </a:extLst>
          </p:cNvPr>
          <p:cNvCxnSpPr>
            <a:cxnSpLocks/>
          </p:cNvCxnSpPr>
          <p:nvPr/>
        </p:nvCxnSpPr>
        <p:spPr>
          <a:xfrm flipH="1">
            <a:off x="1750695" y="3531750"/>
            <a:ext cx="329058"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pic>
        <p:nvPicPr>
          <p:cNvPr id="1069" name="Picture 4" descr="Large  push-pull solenoid">
            <a:extLst>
              <a:ext uri="{FF2B5EF4-FFF2-40B4-BE49-F238E27FC236}">
                <a16:creationId xmlns:a16="http://schemas.microsoft.com/office/drawing/2014/main" id="{4A0D3E2F-3C86-AB2D-0424-9530BCCDBA9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345" t="8445" r="13274" b="14904"/>
          <a:stretch/>
        </p:blipFill>
        <p:spPr bwMode="auto">
          <a:xfrm rot="10800000">
            <a:off x="313186" y="4754517"/>
            <a:ext cx="2092785" cy="1497805"/>
          </a:xfrm>
          <a:prstGeom prst="rect">
            <a:avLst/>
          </a:prstGeom>
          <a:noFill/>
          <a:extLst>
            <a:ext uri="{909E8E84-426E-40DD-AFC4-6F175D3DCCD1}">
              <a14:hiddenFill xmlns:a14="http://schemas.microsoft.com/office/drawing/2010/main">
                <a:solidFill>
                  <a:srgbClr val="FFFFFF"/>
                </a:solidFill>
              </a14:hiddenFill>
            </a:ext>
          </a:extLst>
        </p:spPr>
      </p:pic>
      <p:cxnSp>
        <p:nvCxnSpPr>
          <p:cNvPr id="1070" name="Straight Connector 1069">
            <a:extLst>
              <a:ext uri="{FF2B5EF4-FFF2-40B4-BE49-F238E27FC236}">
                <a16:creationId xmlns:a16="http://schemas.microsoft.com/office/drawing/2014/main" id="{029B4099-2FD3-82AF-CDB5-4AF3A7BF1878}"/>
              </a:ext>
            </a:extLst>
          </p:cNvPr>
          <p:cNvCxnSpPr>
            <a:cxnSpLocks/>
          </p:cNvCxnSpPr>
          <p:nvPr/>
        </p:nvCxnSpPr>
        <p:spPr>
          <a:xfrm>
            <a:off x="1414780" y="3995420"/>
            <a:ext cx="0" cy="86810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73" name="Straight Connector 1072">
            <a:extLst>
              <a:ext uri="{FF2B5EF4-FFF2-40B4-BE49-F238E27FC236}">
                <a16:creationId xmlns:a16="http://schemas.microsoft.com/office/drawing/2014/main" id="{1FD9AB1E-2119-50D4-1A79-972269B021BF}"/>
              </a:ext>
            </a:extLst>
          </p:cNvPr>
          <p:cNvCxnSpPr>
            <a:cxnSpLocks/>
          </p:cNvCxnSpPr>
          <p:nvPr/>
        </p:nvCxnSpPr>
        <p:spPr>
          <a:xfrm flipV="1">
            <a:off x="1458256" y="3359150"/>
            <a:ext cx="0" cy="1501472"/>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083" name="Straight Connector 1082">
            <a:extLst>
              <a:ext uri="{FF2B5EF4-FFF2-40B4-BE49-F238E27FC236}">
                <a16:creationId xmlns:a16="http://schemas.microsoft.com/office/drawing/2014/main" id="{5726D4CE-96D0-D1F6-8833-1357D8A5A9B5}"/>
              </a:ext>
            </a:extLst>
          </p:cNvPr>
          <p:cNvCxnSpPr>
            <a:cxnSpLocks/>
          </p:cNvCxnSpPr>
          <p:nvPr/>
        </p:nvCxnSpPr>
        <p:spPr>
          <a:xfrm>
            <a:off x="1629677" y="863709"/>
            <a:ext cx="0" cy="154891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86" name="Straight Connector 1085">
            <a:extLst>
              <a:ext uri="{FF2B5EF4-FFF2-40B4-BE49-F238E27FC236}">
                <a16:creationId xmlns:a16="http://schemas.microsoft.com/office/drawing/2014/main" id="{9DC64E00-2A4D-9426-6D18-3D811C440E9C}"/>
              </a:ext>
            </a:extLst>
          </p:cNvPr>
          <p:cNvCxnSpPr>
            <a:cxnSpLocks/>
          </p:cNvCxnSpPr>
          <p:nvPr/>
        </p:nvCxnSpPr>
        <p:spPr>
          <a:xfrm>
            <a:off x="1591577" y="581411"/>
            <a:ext cx="0" cy="13950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02" name="Straight Connector 1101">
            <a:extLst>
              <a:ext uri="{FF2B5EF4-FFF2-40B4-BE49-F238E27FC236}">
                <a16:creationId xmlns:a16="http://schemas.microsoft.com/office/drawing/2014/main" id="{E1695030-1B70-4B06-A4C0-D4AF29700D72}"/>
              </a:ext>
            </a:extLst>
          </p:cNvPr>
          <p:cNvCxnSpPr>
            <a:cxnSpLocks/>
          </p:cNvCxnSpPr>
          <p:nvPr/>
        </p:nvCxnSpPr>
        <p:spPr>
          <a:xfrm>
            <a:off x="1018032" y="2092719"/>
            <a:ext cx="305510" cy="29926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04" name="Straight Connector 1103">
            <a:extLst>
              <a:ext uri="{FF2B5EF4-FFF2-40B4-BE49-F238E27FC236}">
                <a16:creationId xmlns:a16="http://schemas.microsoft.com/office/drawing/2014/main" id="{37E551C5-2266-5A99-1877-2AE217D7B06F}"/>
              </a:ext>
            </a:extLst>
          </p:cNvPr>
          <p:cNvCxnSpPr>
            <a:cxnSpLocks/>
          </p:cNvCxnSpPr>
          <p:nvPr/>
        </p:nvCxnSpPr>
        <p:spPr>
          <a:xfrm>
            <a:off x="889789" y="1969660"/>
            <a:ext cx="46420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27" name="Straight Connector 1126">
            <a:extLst>
              <a:ext uri="{FF2B5EF4-FFF2-40B4-BE49-F238E27FC236}">
                <a16:creationId xmlns:a16="http://schemas.microsoft.com/office/drawing/2014/main" id="{5E4FE126-D2A6-EADB-8A0A-BE72E93912BC}"/>
              </a:ext>
            </a:extLst>
          </p:cNvPr>
          <p:cNvCxnSpPr>
            <a:cxnSpLocks/>
          </p:cNvCxnSpPr>
          <p:nvPr/>
        </p:nvCxnSpPr>
        <p:spPr>
          <a:xfrm>
            <a:off x="1332497" y="910590"/>
            <a:ext cx="0" cy="132429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sp>
        <p:nvSpPr>
          <p:cNvPr id="1135" name="TextBox 1134">
            <a:extLst>
              <a:ext uri="{FF2B5EF4-FFF2-40B4-BE49-F238E27FC236}">
                <a16:creationId xmlns:a16="http://schemas.microsoft.com/office/drawing/2014/main" id="{455559D8-EB50-7332-23A6-F0FC364F30E3}"/>
              </a:ext>
            </a:extLst>
          </p:cNvPr>
          <p:cNvSpPr txBox="1"/>
          <p:nvPr/>
        </p:nvSpPr>
        <p:spPr>
          <a:xfrm>
            <a:off x="1844438" y="72113"/>
            <a:ext cx="554960" cy="369332"/>
          </a:xfrm>
          <a:prstGeom prst="rect">
            <a:avLst/>
          </a:prstGeom>
          <a:noFill/>
        </p:spPr>
        <p:txBody>
          <a:bodyPr wrap="none" rtlCol="0">
            <a:spAutoFit/>
          </a:bodyPr>
          <a:lstStyle/>
          <a:p>
            <a:r>
              <a:rPr lang="en-US" b="1" dirty="0">
                <a:solidFill>
                  <a:srgbClr val="FF0000"/>
                </a:solidFill>
              </a:rPr>
              <a:t>12V</a:t>
            </a:r>
          </a:p>
        </p:txBody>
      </p:sp>
      <p:sp>
        <p:nvSpPr>
          <p:cNvPr id="1138" name="TextBox 1137">
            <a:extLst>
              <a:ext uri="{FF2B5EF4-FFF2-40B4-BE49-F238E27FC236}">
                <a16:creationId xmlns:a16="http://schemas.microsoft.com/office/drawing/2014/main" id="{85450F7B-3335-22D5-3526-7C19A777C3E6}"/>
              </a:ext>
            </a:extLst>
          </p:cNvPr>
          <p:cNvSpPr txBox="1"/>
          <p:nvPr/>
        </p:nvSpPr>
        <p:spPr>
          <a:xfrm>
            <a:off x="2054335" y="3078598"/>
            <a:ext cx="715535" cy="215444"/>
          </a:xfrm>
          <a:prstGeom prst="rect">
            <a:avLst/>
          </a:prstGeom>
          <a:noFill/>
        </p:spPr>
        <p:txBody>
          <a:bodyPr wrap="square" rtlCol="0">
            <a:spAutoFit/>
          </a:bodyPr>
          <a:lstStyle/>
          <a:p>
            <a:r>
              <a:rPr lang="en-US" sz="800" b="1" dirty="0">
                <a:highlight>
                  <a:srgbClr val="C0C0C0"/>
                </a:highlight>
              </a:rPr>
              <a:t>RFP30N06LE</a:t>
            </a:r>
          </a:p>
        </p:txBody>
      </p:sp>
      <p:cxnSp>
        <p:nvCxnSpPr>
          <p:cNvPr id="1141" name="Straight Connector 1140">
            <a:extLst>
              <a:ext uri="{FF2B5EF4-FFF2-40B4-BE49-F238E27FC236}">
                <a16:creationId xmlns:a16="http://schemas.microsoft.com/office/drawing/2014/main" id="{A096BD27-FE05-E17E-ED84-E1A5E8AF8703}"/>
              </a:ext>
            </a:extLst>
          </p:cNvPr>
          <p:cNvCxnSpPr>
            <a:cxnSpLocks/>
          </p:cNvCxnSpPr>
          <p:nvPr/>
        </p:nvCxnSpPr>
        <p:spPr>
          <a:xfrm flipV="1">
            <a:off x="6835129" y="2650490"/>
            <a:ext cx="0" cy="8509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44" name="Straight Connector 1143">
            <a:extLst>
              <a:ext uri="{FF2B5EF4-FFF2-40B4-BE49-F238E27FC236}">
                <a16:creationId xmlns:a16="http://schemas.microsoft.com/office/drawing/2014/main" id="{B68F0086-6D10-0800-EC2E-F93AAB545084}"/>
              </a:ext>
            </a:extLst>
          </p:cNvPr>
          <p:cNvCxnSpPr>
            <a:cxnSpLocks/>
          </p:cNvCxnSpPr>
          <p:nvPr/>
        </p:nvCxnSpPr>
        <p:spPr>
          <a:xfrm>
            <a:off x="6838950" y="2725039"/>
            <a:ext cx="419621" cy="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49" name="Straight Connector 1148">
            <a:extLst>
              <a:ext uri="{FF2B5EF4-FFF2-40B4-BE49-F238E27FC236}">
                <a16:creationId xmlns:a16="http://schemas.microsoft.com/office/drawing/2014/main" id="{3FAAB33E-EC92-3568-B297-1AE34C20C9DC}"/>
              </a:ext>
            </a:extLst>
          </p:cNvPr>
          <p:cNvCxnSpPr>
            <a:cxnSpLocks/>
          </p:cNvCxnSpPr>
          <p:nvPr/>
        </p:nvCxnSpPr>
        <p:spPr>
          <a:xfrm flipV="1">
            <a:off x="7249149" y="563210"/>
            <a:ext cx="0" cy="217999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61" name="Straight Connector 1160">
            <a:extLst>
              <a:ext uri="{FF2B5EF4-FFF2-40B4-BE49-F238E27FC236}">
                <a16:creationId xmlns:a16="http://schemas.microsoft.com/office/drawing/2014/main" id="{1277573A-CEE9-7742-FBE3-909FADFF7E26}"/>
              </a:ext>
            </a:extLst>
          </p:cNvPr>
          <p:cNvCxnSpPr>
            <a:cxnSpLocks/>
          </p:cNvCxnSpPr>
          <p:nvPr/>
        </p:nvCxnSpPr>
        <p:spPr>
          <a:xfrm flipV="1">
            <a:off x="3690917" y="1506731"/>
            <a:ext cx="7028" cy="468834"/>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0" name="Straight Connector 1159">
            <a:extLst>
              <a:ext uri="{FF2B5EF4-FFF2-40B4-BE49-F238E27FC236}">
                <a16:creationId xmlns:a16="http://schemas.microsoft.com/office/drawing/2014/main" id="{A730FAF5-B60C-5A63-7A04-D426ADF51734}"/>
              </a:ext>
            </a:extLst>
          </p:cNvPr>
          <p:cNvCxnSpPr>
            <a:cxnSpLocks/>
          </p:cNvCxnSpPr>
          <p:nvPr/>
        </p:nvCxnSpPr>
        <p:spPr>
          <a:xfrm flipH="1">
            <a:off x="3677920" y="1488805"/>
            <a:ext cx="3538220"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3" name="Straight Connector 1162">
            <a:extLst>
              <a:ext uri="{FF2B5EF4-FFF2-40B4-BE49-F238E27FC236}">
                <a16:creationId xmlns:a16="http://schemas.microsoft.com/office/drawing/2014/main" id="{AA946901-799E-9817-7C0E-EB3A601D9EA9}"/>
              </a:ext>
            </a:extLst>
          </p:cNvPr>
          <p:cNvCxnSpPr>
            <a:cxnSpLocks/>
          </p:cNvCxnSpPr>
          <p:nvPr/>
        </p:nvCxnSpPr>
        <p:spPr>
          <a:xfrm flipV="1">
            <a:off x="3658106" y="1467848"/>
            <a:ext cx="0" cy="467632"/>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62" name="Straight Connector 1161">
            <a:extLst>
              <a:ext uri="{FF2B5EF4-FFF2-40B4-BE49-F238E27FC236}">
                <a16:creationId xmlns:a16="http://schemas.microsoft.com/office/drawing/2014/main" id="{A410C5C2-069E-BB85-51C1-6984CDB4C6ED}"/>
              </a:ext>
            </a:extLst>
          </p:cNvPr>
          <p:cNvCxnSpPr>
            <a:cxnSpLocks/>
          </p:cNvCxnSpPr>
          <p:nvPr/>
        </p:nvCxnSpPr>
        <p:spPr>
          <a:xfrm>
            <a:off x="3638550" y="1451638"/>
            <a:ext cx="3562350" cy="0"/>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1112" name="TextBox 1111">
            <a:extLst>
              <a:ext uri="{FF2B5EF4-FFF2-40B4-BE49-F238E27FC236}">
                <a16:creationId xmlns:a16="http://schemas.microsoft.com/office/drawing/2014/main" id="{02ECD3F0-E852-F85F-77FF-089C75835413}"/>
              </a:ext>
            </a:extLst>
          </p:cNvPr>
          <p:cNvSpPr txBox="1"/>
          <p:nvPr/>
        </p:nvSpPr>
        <p:spPr>
          <a:xfrm>
            <a:off x="2984077" y="1437983"/>
            <a:ext cx="615874" cy="369332"/>
          </a:xfrm>
          <a:prstGeom prst="rect">
            <a:avLst/>
          </a:prstGeom>
          <a:noFill/>
        </p:spPr>
        <p:txBody>
          <a:bodyPr wrap="none" rtlCol="0">
            <a:spAutoFit/>
          </a:bodyPr>
          <a:lstStyle/>
          <a:p>
            <a:r>
              <a:rPr lang="en-US" b="1" dirty="0">
                <a:solidFill>
                  <a:srgbClr val="FF0000"/>
                </a:solidFill>
              </a:rPr>
              <a:t>3.3V</a:t>
            </a:r>
          </a:p>
        </p:txBody>
      </p:sp>
      <p:cxnSp>
        <p:nvCxnSpPr>
          <p:cNvPr id="1171" name="Straight Connector 1170">
            <a:extLst>
              <a:ext uri="{FF2B5EF4-FFF2-40B4-BE49-F238E27FC236}">
                <a16:creationId xmlns:a16="http://schemas.microsoft.com/office/drawing/2014/main" id="{790048D2-ADFE-3085-B9A7-255C6E3A8E9D}"/>
              </a:ext>
            </a:extLst>
          </p:cNvPr>
          <p:cNvCxnSpPr>
            <a:cxnSpLocks/>
          </p:cNvCxnSpPr>
          <p:nvPr/>
        </p:nvCxnSpPr>
        <p:spPr>
          <a:xfrm flipV="1">
            <a:off x="7210709" y="589880"/>
            <a:ext cx="0" cy="90422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72" name="Straight Connector 1171">
            <a:extLst>
              <a:ext uri="{FF2B5EF4-FFF2-40B4-BE49-F238E27FC236}">
                <a16:creationId xmlns:a16="http://schemas.microsoft.com/office/drawing/2014/main" id="{33BF0A78-52E9-41C4-6D51-7E9FDC18E98C}"/>
              </a:ext>
            </a:extLst>
          </p:cNvPr>
          <p:cNvCxnSpPr>
            <a:cxnSpLocks/>
          </p:cNvCxnSpPr>
          <p:nvPr/>
        </p:nvCxnSpPr>
        <p:spPr>
          <a:xfrm flipV="1">
            <a:off x="7174470" y="556225"/>
            <a:ext cx="0" cy="898505"/>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84" name="Straight Connector 1183">
            <a:extLst>
              <a:ext uri="{FF2B5EF4-FFF2-40B4-BE49-F238E27FC236}">
                <a16:creationId xmlns:a16="http://schemas.microsoft.com/office/drawing/2014/main" id="{6C392891-17D7-5B60-8AA0-A5B238684218}"/>
              </a:ext>
            </a:extLst>
          </p:cNvPr>
          <p:cNvCxnSpPr>
            <a:cxnSpLocks/>
          </p:cNvCxnSpPr>
          <p:nvPr/>
        </p:nvCxnSpPr>
        <p:spPr>
          <a:xfrm flipV="1">
            <a:off x="6831319" y="2745517"/>
            <a:ext cx="0" cy="70467"/>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85" name="Straight Connector 1184">
            <a:extLst>
              <a:ext uri="{FF2B5EF4-FFF2-40B4-BE49-F238E27FC236}">
                <a16:creationId xmlns:a16="http://schemas.microsoft.com/office/drawing/2014/main" id="{AE2A4B18-A665-A761-8449-3692E2123DB4}"/>
              </a:ext>
            </a:extLst>
          </p:cNvPr>
          <p:cNvCxnSpPr>
            <a:cxnSpLocks/>
          </p:cNvCxnSpPr>
          <p:nvPr/>
        </p:nvCxnSpPr>
        <p:spPr>
          <a:xfrm>
            <a:off x="6812280" y="2759596"/>
            <a:ext cx="524510" cy="0"/>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88" name="Straight Connector 1187">
            <a:extLst>
              <a:ext uri="{FF2B5EF4-FFF2-40B4-BE49-F238E27FC236}">
                <a16:creationId xmlns:a16="http://schemas.microsoft.com/office/drawing/2014/main" id="{634F050C-479D-0A3D-9156-9B1FC23FEF5A}"/>
              </a:ext>
            </a:extLst>
          </p:cNvPr>
          <p:cNvCxnSpPr>
            <a:cxnSpLocks/>
          </p:cNvCxnSpPr>
          <p:nvPr/>
        </p:nvCxnSpPr>
        <p:spPr>
          <a:xfrm flipV="1">
            <a:off x="7282169" y="564460"/>
            <a:ext cx="0" cy="2203505"/>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08" name="Straight Connector 1207">
            <a:extLst>
              <a:ext uri="{FF2B5EF4-FFF2-40B4-BE49-F238E27FC236}">
                <a16:creationId xmlns:a16="http://schemas.microsoft.com/office/drawing/2014/main" id="{C34F81DB-36A8-971B-B836-3183A1DEA40E}"/>
              </a:ext>
            </a:extLst>
          </p:cNvPr>
          <p:cNvCxnSpPr>
            <a:cxnSpLocks/>
          </p:cNvCxnSpPr>
          <p:nvPr/>
        </p:nvCxnSpPr>
        <p:spPr>
          <a:xfrm>
            <a:off x="6810375" y="2922905"/>
            <a:ext cx="507274"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210" name="Straight Connector 1209">
            <a:extLst>
              <a:ext uri="{FF2B5EF4-FFF2-40B4-BE49-F238E27FC236}">
                <a16:creationId xmlns:a16="http://schemas.microsoft.com/office/drawing/2014/main" id="{277D35D3-3000-F182-01BF-219D11DB2250}"/>
              </a:ext>
            </a:extLst>
          </p:cNvPr>
          <p:cNvCxnSpPr>
            <a:cxnSpLocks/>
          </p:cNvCxnSpPr>
          <p:nvPr/>
        </p:nvCxnSpPr>
        <p:spPr>
          <a:xfrm flipV="1">
            <a:off x="7319010" y="568270"/>
            <a:ext cx="0" cy="2376398"/>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1178" name="TextBox 1177">
            <a:extLst>
              <a:ext uri="{FF2B5EF4-FFF2-40B4-BE49-F238E27FC236}">
                <a16:creationId xmlns:a16="http://schemas.microsoft.com/office/drawing/2014/main" id="{BD4CB362-A091-EC64-BE39-926731B8D21B}"/>
              </a:ext>
            </a:extLst>
          </p:cNvPr>
          <p:cNvSpPr txBox="1"/>
          <p:nvPr/>
        </p:nvSpPr>
        <p:spPr>
          <a:xfrm>
            <a:off x="6263624" y="107739"/>
            <a:ext cx="1911598" cy="461665"/>
          </a:xfrm>
          <a:prstGeom prst="rect">
            <a:avLst/>
          </a:prstGeom>
          <a:noFill/>
          <a:ln w="38100">
            <a:solidFill>
              <a:schemeClr val="tx1"/>
            </a:solidFill>
          </a:ln>
        </p:spPr>
        <p:txBody>
          <a:bodyPr wrap="square" rtlCol="0">
            <a:spAutoFit/>
          </a:bodyPr>
          <a:lstStyle/>
          <a:p>
            <a:pPr algn="ctr"/>
            <a:r>
              <a:rPr lang="en-US" sz="1200" dirty="0"/>
              <a:t>3.3V, Ground, Pin 5, Pin 7, and Pin 9 to keyboard</a:t>
            </a:r>
          </a:p>
        </p:txBody>
      </p:sp>
      <p:cxnSp>
        <p:nvCxnSpPr>
          <p:cNvPr id="1218" name="Straight Connector 1217">
            <a:extLst>
              <a:ext uri="{FF2B5EF4-FFF2-40B4-BE49-F238E27FC236}">
                <a16:creationId xmlns:a16="http://schemas.microsoft.com/office/drawing/2014/main" id="{F370D1A9-17DA-4371-23B5-B648A22090BA}"/>
              </a:ext>
            </a:extLst>
          </p:cNvPr>
          <p:cNvCxnSpPr>
            <a:cxnSpLocks/>
          </p:cNvCxnSpPr>
          <p:nvPr/>
        </p:nvCxnSpPr>
        <p:spPr>
          <a:xfrm flipV="1">
            <a:off x="6827520" y="2941955"/>
            <a:ext cx="0" cy="68304"/>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1221" name="TextBox 1220">
            <a:extLst>
              <a:ext uri="{FF2B5EF4-FFF2-40B4-BE49-F238E27FC236}">
                <a16:creationId xmlns:a16="http://schemas.microsoft.com/office/drawing/2014/main" id="{9628CF9E-7E19-788E-A4E0-ED17DFEEB80C}"/>
              </a:ext>
            </a:extLst>
          </p:cNvPr>
          <p:cNvSpPr txBox="1"/>
          <p:nvPr/>
        </p:nvSpPr>
        <p:spPr>
          <a:xfrm>
            <a:off x="1457627" y="4837411"/>
            <a:ext cx="884666" cy="338554"/>
          </a:xfrm>
          <a:prstGeom prst="rect">
            <a:avLst/>
          </a:prstGeom>
          <a:noFill/>
        </p:spPr>
        <p:txBody>
          <a:bodyPr wrap="square" rtlCol="0">
            <a:spAutoFit/>
          </a:bodyPr>
          <a:lstStyle/>
          <a:p>
            <a:pPr algn="ctr"/>
            <a:r>
              <a:rPr lang="en-US" sz="800" b="1" dirty="0">
                <a:highlight>
                  <a:srgbClr val="C0C0C0"/>
                </a:highlight>
              </a:rPr>
              <a:t>Red to red</a:t>
            </a:r>
          </a:p>
          <a:p>
            <a:pPr algn="ctr"/>
            <a:r>
              <a:rPr lang="en-US" sz="800" b="1" dirty="0">
                <a:highlight>
                  <a:srgbClr val="C0C0C0"/>
                </a:highlight>
              </a:rPr>
              <a:t>Green to black</a:t>
            </a:r>
          </a:p>
        </p:txBody>
      </p:sp>
      <p:cxnSp>
        <p:nvCxnSpPr>
          <p:cNvPr id="42" name="Straight Connector 41">
            <a:extLst>
              <a:ext uri="{FF2B5EF4-FFF2-40B4-BE49-F238E27FC236}">
                <a16:creationId xmlns:a16="http://schemas.microsoft.com/office/drawing/2014/main" id="{11F9DC7E-E0E8-54C8-4636-5C721215DCB1}"/>
              </a:ext>
            </a:extLst>
          </p:cNvPr>
          <p:cNvCxnSpPr>
            <a:cxnSpLocks/>
          </p:cNvCxnSpPr>
          <p:nvPr/>
        </p:nvCxnSpPr>
        <p:spPr>
          <a:xfrm>
            <a:off x="1610823" y="3360503"/>
            <a:ext cx="0" cy="478684"/>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054" name="Straight Connector 1053">
            <a:extLst>
              <a:ext uri="{FF2B5EF4-FFF2-40B4-BE49-F238E27FC236}">
                <a16:creationId xmlns:a16="http://schemas.microsoft.com/office/drawing/2014/main" id="{BBF2ADD4-2482-5A92-431C-FE7A2C0FAB6E}"/>
              </a:ext>
            </a:extLst>
          </p:cNvPr>
          <p:cNvCxnSpPr>
            <a:cxnSpLocks/>
          </p:cNvCxnSpPr>
          <p:nvPr/>
        </p:nvCxnSpPr>
        <p:spPr>
          <a:xfrm>
            <a:off x="993026" y="4008158"/>
            <a:ext cx="43140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1157" name="Picture 2" descr="Profile of buzzer">
            <a:extLst>
              <a:ext uri="{FF2B5EF4-FFF2-40B4-BE49-F238E27FC236}">
                <a16:creationId xmlns:a16="http://schemas.microsoft.com/office/drawing/2014/main" id="{B6344283-D952-8AC6-0BBF-81EFB52D1D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06" t="16800" r="33275" b="41906"/>
          <a:stretch/>
        </p:blipFill>
        <p:spPr bwMode="auto">
          <a:xfrm>
            <a:off x="2685320" y="3135002"/>
            <a:ext cx="740597" cy="688858"/>
          </a:xfrm>
          <a:prstGeom prst="rect">
            <a:avLst/>
          </a:prstGeom>
          <a:noFill/>
          <a:extLst>
            <a:ext uri="{909E8E84-426E-40DD-AFC4-6F175D3DCCD1}">
              <a14:hiddenFill xmlns:a14="http://schemas.microsoft.com/office/drawing/2010/main">
                <a:solidFill>
                  <a:srgbClr val="FFFFFF"/>
                </a:solidFill>
              </a14:hiddenFill>
            </a:ext>
          </a:extLst>
        </p:spPr>
      </p:pic>
      <p:cxnSp>
        <p:nvCxnSpPr>
          <p:cNvPr id="1159" name="Straight Connector 1158">
            <a:extLst>
              <a:ext uri="{FF2B5EF4-FFF2-40B4-BE49-F238E27FC236}">
                <a16:creationId xmlns:a16="http://schemas.microsoft.com/office/drawing/2014/main" id="{09BC26B0-89BA-EA4C-F8BD-DE8519385098}"/>
              </a:ext>
            </a:extLst>
          </p:cNvPr>
          <p:cNvCxnSpPr>
            <a:cxnSpLocks/>
          </p:cNvCxnSpPr>
          <p:nvPr/>
        </p:nvCxnSpPr>
        <p:spPr>
          <a:xfrm>
            <a:off x="3184269" y="3675978"/>
            <a:ext cx="0" cy="173369"/>
          </a:xfrm>
          <a:prstGeom prst="line">
            <a:avLst/>
          </a:prstGeom>
          <a:ln w="38100"/>
        </p:spPr>
        <p:style>
          <a:lnRef idx="1">
            <a:schemeClr val="dk1"/>
          </a:lnRef>
          <a:fillRef idx="0">
            <a:schemeClr val="dk1"/>
          </a:fillRef>
          <a:effectRef idx="0">
            <a:schemeClr val="dk1"/>
          </a:effectRef>
          <a:fontRef idx="minor">
            <a:schemeClr val="tx1"/>
          </a:fontRef>
        </p:style>
      </p:cxnSp>
      <p:cxnSp>
        <p:nvCxnSpPr>
          <p:cNvPr id="1166" name="Straight Connector 1165">
            <a:extLst>
              <a:ext uri="{FF2B5EF4-FFF2-40B4-BE49-F238E27FC236}">
                <a16:creationId xmlns:a16="http://schemas.microsoft.com/office/drawing/2014/main" id="{96963953-D54B-4B9F-1A9C-B0CF2F76F863}"/>
              </a:ext>
            </a:extLst>
          </p:cNvPr>
          <p:cNvCxnSpPr>
            <a:cxnSpLocks/>
          </p:cNvCxnSpPr>
          <p:nvPr/>
        </p:nvCxnSpPr>
        <p:spPr>
          <a:xfrm>
            <a:off x="2773680" y="3119624"/>
            <a:ext cx="4058920" cy="10742"/>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70" name="Straight Connector 1169">
            <a:extLst>
              <a:ext uri="{FF2B5EF4-FFF2-40B4-BE49-F238E27FC236}">
                <a16:creationId xmlns:a16="http://schemas.microsoft.com/office/drawing/2014/main" id="{199C47E7-D829-EEF2-F9A5-93C495E0C2D2}"/>
              </a:ext>
            </a:extLst>
          </p:cNvPr>
          <p:cNvCxnSpPr>
            <a:cxnSpLocks/>
          </p:cNvCxnSpPr>
          <p:nvPr/>
        </p:nvCxnSpPr>
        <p:spPr>
          <a:xfrm flipV="1">
            <a:off x="2754630" y="3095955"/>
            <a:ext cx="0" cy="756124"/>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76" name="Straight Connector 1175">
            <a:extLst>
              <a:ext uri="{FF2B5EF4-FFF2-40B4-BE49-F238E27FC236}">
                <a16:creationId xmlns:a16="http://schemas.microsoft.com/office/drawing/2014/main" id="{6AAF192D-59C0-03F5-B14A-4247F1958C6B}"/>
              </a:ext>
            </a:extLst>
          </p:cNvPr>
          <p:cNvCxnSpPr>
            <a:cxnSpLocks/>
          </p:cNvCxnSpPr>
          <p:nvPr/>
        </p:nvCxnSpPr>
        <p:spPr>
          <a:xfrm flipV="1">
            <a:off x="2914650" y="3695700"/>
            <a:ext cx="0" cy="153647"/>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sp>
        <p:nvSpPr>
          <p:cNvPr id="1182" name="TextBox 1181">
            <a:extLst>
              <a:ext uri="{FF2B5EF4-FFF2-40B4-BE49-F238E27FC236}">
                <a16:creationId xmlns:a16="http://schemas.microsoft.com/office/drawing/2014/main" id="{92A262D0-18AE-1B93-4AC4-E70BCAB09EB4}"/>
              </a:ext>
            </a:extLst>
          </p:cNvPr>
          <p:cNvSpPr txBox="1"/>
          <p:nvPr/>
        </p:nvSpPr>
        <p:spPr>
          <a:xfrm>
            <a:off x="2747683" y="3261042"/>
            <a:ext cx="560445" cy="338554"/>
          </a:xfrm>
          <a:prstGeom prst="rect">
            <a:avLst/>
          </a:prstGeom>
          <a:noFill/>
        </p:spPr>
        <p:txBody>
          <a:bodyPr wrap="square" rtlCol="0">
            <a:spAutoFit/>
          </a:bodyPr>
          <a:lstStyle/>
          <a:p>
            <a:pPr algn="ctr"/>
            <a:r>
              <a:rPr lang="en-US" sz="800" b="1" dirty="0">
                <a:highlight>
                  <a:srgbClr val="C0C0C0"/>
                </a:highlight>
              </a:rPr>
              <a:t>PS1240 Piezo</a:t>
            </a:r>
          </a:p>
        </p:txBody>
      </p:sp>
      <p:sp>
        <p:nvSpPr>
          <p:cNvPr id="1183" name="TextBox 1182">
            <a:extLst>
              <a:ext uri="{FF2B5EF4-FFF2-40B4-BE49-F238E27FC236}">
                <a16:creationId xmlns:a16="http://schemas.microsoft.com/office/drawing/2014/main" id="{F1D8B7DF-4E25-77CC-96B3-7B919AF4088E}"/>
              </a:ext>
            </a:extLst>
          </p:cNvPr>
          <p:cNvSpPr txBox="1"/>
          <p:nvPr/>
        </p:nvSpPr>
        <p:spPr>
          <a:xfrm>
            <a:off x="1846876" y="454128"/>
            <a:ext cx="957615" cy="338554"/>
          </a:xfrm>
          <a:prstGeom prst="rect">
            <a:avLst/>
          </a:prstGeom>
          <a:noFill/>
        </p:spPr>
        <p:txBody>
          <a:bodyPr wrap="square" rtlCol="0">
            <a:spAutoFit/>
          </a:bodyPr>
          <a:lstStyle/>
          <a:p>
            <a:pPr algn="ctr"/>
            <a:r>
              <a:rPr lang="en-US" sz="800" b="1" dirty="0">
                <a:highlight>
                  <a:srgbClr val="C0C0C0"/>
                </a:highlight>
              </a:rPr>
              <a:t>2.1mm Barrel Jack, 12V input</a:t>
            </a:r>
          </a:p>
        </p:txBody>
      </p:sp>
      <p:sp>
        <p:nvSpPr>
          <p:cNvPr id="1186" name="TextBox 1185">
            <a:extLst>
              <a:ext uri="{FF2B5EF4-FFF2-40B4-BE49-F238E27FC236}">
                <a16:creationId xmlns:a16="http://schemas.microsoft.com/office/drawing/2014/main" id="{5121EFD4-16A2-A968-ED14-773ED644306D}"/>
              </a:ext>
            </a:extLst>
          </p:cNvPr>
          <p:cNvSpPr txBox="1"/>
          <p:nvPr/>
        </p:nvSpPr>
        <p:spPr>
          <a:xfrm>
            <a:off x="1536213" y="712319"/>
            <a:ext cx="192744" cy="215444"/>
          </a:xfrm>
          <a:prstGeom prst="rect">
            <a:avLst/>
          </a:prstGeom>
          <a:noFill/>
        </p:spPr>
        <p:txBody>
          <a:bodyPr wrap="square" rtlCol="0">
            <a:spAutoFit/>
          </a:bodyPr>
          <a:lstStyle/>
          <a:p>
            <a:pPr algn="ctr"/>
            <a:r>
              <a:rPr lang="en-US" sz="800" b="1" dirty="0">
                <a:highlight>
                  <a:srgbClr val="FF0000"/>
                </a:highlight>
              </a:rPr>
              <a:t>+</a:t>
            </a:r>
          </a:p>
        </p:txBody>
      </p:sp>
      <p:sp>
        <p:nvSpPr>
          <p:cNvPr id="1187" name="TextBox 1186">
            <a:extLst>
              <a:ext uri="{FF2B5EF4-FFF2-40B4-BE49-F238E27FC236}">
                <a16:creationId xmlns:a16="http://schemas.microsoft.com/office/drawing/2014/main" id="{B4C87870-3EEE-BA63-229A-8DB3B528F06E}"/>
              </a:ext>
            </a:extLst>
          </p:cNvPr>
          <p:cNvSpPr txBox="1"/>
          <p:nvPr/>
        </p:nvSpPr>
        <p:spPr>
          <a:xfrm>
            <a:off x="1498113" y="484045"/>
            <a:ext cx="192744" cy="215444"/>
          </a:xfrm>
          <a:prstGeom prst="rect">
            <a:avLst/>
          </a:prstGeom>
          <a:noFill/>
        </p:spPr>
        <p:txBody>
          <a:bodyPr wrap="square" rtlCol="0">
            <a:spAutoFit/>
          </a:bodyPr>
          <a:lstStyle/>
          <a:p>
            <a:pPr algn="ctr"/>
            <a:r>
              <a:rPr lang="en-US" sz="800" b="1" dirty="0">
                <a:highlight>
                  <a:srgbClr val="C0C0C0"/>
                </a:highlight>
              </a:rPr>
              <a:t>-</a:t>
            </a:r>
          </a:p>
        </p:txBody>
      </p:sp>
      <p:sp>
        <p:nvSpPr>
          <p:cNvPr id="1204" name="TextBox 1203">
            <a:extLst>
              <a:ext uri="{FF2B5EF4-FFF2-40B4-BE49-F238E27FC236}">
                <a16:creationId xmlns:a16="http://schemas.microsoft.com/office/drawing/2014/main" id="{61E00A43-01B6-38C5-3EE0-90F66DED708B}"/>
              </a:ext>
            </a:extLst>
          </p:cNvPr>
          <p:cNvSpPr txBox="1"/>
          <p:nvPr/>
        </p:nvSpPr>
        <p:spPr>
          <a:xfrm>
            <a:off x="1687152" y="826329"/>
            <a:ext cx="192744" cy="215444"/>
          </a:xfrm>
          <a:prstGeom prst="rect">
            <a:avLst/>
          </a:prstGeom>
          <a:noFill/>
        </p:spPr>
        <p:txBody>
          <a:bodyPr wrap="square" rtlCol="0">
            <a:spAutoFit/>
          </a:bodyPr>
          <a:lstStyle/>
          <a:p>
            <a:pPr algn="ctr"/>
            <a:r>
              <a:rPr lang="en-US" sz="800" b="1" dirty="0">
                <a:highlight>
                  <a:srgbClr val="008000"/>
                </a:highlight>
              </a:rPr>
              <a:t>N</a:t>
            </a:r>
          </a:p>
        </p:txBody>
      </p:sp>
      <p:sp>
        <p:nvSpPr>
          <p:cNvPr id="1219" name="Arc 1218">
            <a:extLst>
              <a:ext uri="{FF2B5EF4-FFF2-40B4-BE49-F238E27FC236}">
                <a16:creationId xmlns:a16="http://schemas.microsoft.com/office/drawing/2014/main" id="{D841DE8A-7E12-F08C-B2F8-8AC36DB3FFAF}"/>
              </a:ext>
            </a:extLst>
          </p:cNvPr>
          <p:cNvSpPr/>
          <p:nvPr/>
        </p:nvSpPr>
        <p:spPr>
          <a:xfrm rot="5400000">
            <a:off x="1493428" y="1015759"/>
            <a:ext cx="241842" cy="218672"/>
          </a:xfrm>
          <a:prstGeom prst="arc">
            <a:avLst>
              <a:gd name="adj1" fmla="val 16200000"/>
              <a:gd name="adj2" fmla="val 535962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224" name="Straight Connector 1223">
            <a:extLst>
              <a:ext uri="{FF2B5EF4-FFF2-40B4-BE49-F238E27FC236}">
                <a16:creationId xmlns:a16="http://schemas.microsoft.com/office/drawing/2014/main" id="{26340C97-0904-87C0-8BE8-AC78D641831B}"/>
              </a:ext>
            </a:extLst>
          </p:cNvPr>
          <p:cNvCxnSpPr>
            <a:cxnSpLocks/>
          </p:cNvCxnSpPr>
          <p:nvPr/>
        </p:nvCxnSpPr>
        <p:spPr>
          <a:xfrm>
            <a:off x="188360" y="1141833"/>
            <a:ext cx="133741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53" name="Straight Connector 1252">
            <a:extLst>
              <a:ext uri="{FF2B5EF4-FFF2-40B4-BE49-F238E27FC236}">
                <a16:creationId xmlns:a16="http://schemas.microsoft.com/office/drawing/2014/main" id="{A3181D2C-A6E2-5BD1-9139-4B4E69CB59F1}"/>
              </a:ext>
            </a:extLst>
          </p:cNvPr>
          <p:cNvCxnSpPr>
            <a:cxnSpLocks/>
          </p:cNvCxnSpPr>
          <p:nvPr/>
        </p:nvCxnSpPr>
        <p:spPr>
          <a:xfrm>
            <a:off x="3182363" y="1928948"/>
            <a:ext cx="493651" cy="0"/>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258" name="Straight Connector 1257">
            <a:extLst>
              <a:ext uri="{FF2B5EF4-FFF2-40B4-BE49-F238E27FC236}">
                <a16:creationId xmlns:a16="http://schemas.microsoft.com/office/drawing/2014/main" id="{3BD6CC51-15C5-F052-2F5A-54E6970BBFE3}"/>
              </a:ext>
            </a:extLst>
          </p:cNvPr>
          <p:cNvCxnSpPr>
            <a:cxnSpLocks/>
          </p:cNvCxnSpPr>
          <p:nvPr/>
        </p:nvCxnSpPr>
        <p:spPr>
          <a:xfrm flipH="1" flipV="1">
            <a:off x="3335496" y="1964561"/>
            <a:ext cx="373853" cy="5099"/>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sp>
        <p:nvSpPr>
          <p:cNvPr id="1271" name="Arc 1270">
            <a:extLst>
              <a:ext uri="{FF2B5EF4-FFF2-40B4-BE49-F238E27FC236}">
                <a16:creationId xmlns:a16="http://schemas.microsoft.com/office/drawing/2014/main" id="{7C3EA1EA-4140-2555-8C68-C6148D177A38}"/>
              </a:ext>
            </a:extLst>
          </p:cNvPr>
          <p:cNvSpPr/>
          <p:nvPr/>
        </p:nvSpPr>
        <p:spPr>
          <a:xfrm rot="5400000">
            <a:off x="1495334" y="1170824"/>
            <a:ext cx="241842" cy="218672"/>
          </a:xfrm>
          <a:prstGeom prst="arc">
            <a:avLst>
              <a:gd name="adj1" fmla="val 16200000"/>
              <a:gd name="adj2" fmla="val 5359621"/>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280" name="Straight Connector 1279">
            <a:extLst>
              <a:ext uri="{FF2B5EF4-FFF2-40B4-BE49-F238E27FC236}">
                <a16:creationId xmlns:a16="http://schemas.microsoft.com/office/drawing/2014/main" id="{5B7E0FE1-DE86-B978-3E74-72058D7F4068}"/>
              </a:ext>
            </a:extLst>
          </p:cNvPr>
          <p:cNvCxnSpPr>
            <a:cxnSpLocks/>
          </p:cNvCxnSpPr>
          <p:nvPr/>
        </p:nvCxnSpPr>
        <p:spPr>
          <a:xfrm flipV="1">
            <a:off x="344437" y="1299086"/>
            <a:ext cx="1184087" cy="1584"/>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0ACB452-3E5C-8599-6A1B-06CC3F244462}"/>
              </a:ext>
            </a:extLst>
          </p:cNvPr>
          <p:cNvSpPr txBox="1"/>
          <p:nvPr/>
        </p:nvSpPr>
        <p:spPr>
          <a:xfrm>
            <a:off x="199475" y="385210"/>
            <a:ext cx="554959" cy="215444"/>
          </a:xfrm>
          <a:prstGeom prst="rect">
            <a:avLst/>
          </a:prstGeom>
          <a:noFill/>
        </p:spPr>
        <p:txBody>
          <a:bodyPr wrap="square" rtlCol="0">
            <a:spAutoFit/>
          </a:bodyPr>
          <a:lstStyle/>
          <a:p>
            <a:r>
              <a:rPr lang="en-US" sz="800" b="1" dirty="0">
                <a:highlight>
                  <a:srgbClr val="C0C0C0"/>
                </a:highlight>
              </a:rPr>
              <a:t>10kOhm</a:t>
            </a:r>
          </a:p>
        </p:txBody>
      </p:sp>
      <p:grpSp>
        <p:nvGrpSpPr>
          <p:cNvPr id="22" name="Group 21">
            <a:extLst>
              <a:ext uri="{FF2B5EF4-FFF2-40B4-BE49-F238E27FC236}">
                <a16:creationId xmlns:a16="http://schemas.microsoft.com/office/drawing/2014/main" id="{3F986417-C9C5-6A67-297B-D73052A5C78E}"/>
              </a:ext>
            </a:extLst>
          </p:cNvPr>
          <p:cNvGrpSpPr/>
          <p:nvPr/>
        </p:nvGrpSpPr>
        <p:grpSpPr>
          <a:xfrm>
            <a:off x="752272" y="584567"/>
            <a:ext cx="338013" cy="64760"/>
            <a:chOff x="897231" y="3474017"/>
            <a:chExt cx="504481" cy="78876"/>
          </a:xfrm>
        </p:grpSpPr>
        <p:grpSp>
          <p:nvGrpSpPr>
            <p:cNvPr id="29" name="Group 28">
              <a:extLst>
                <a:ext uri="{FF2B5EF4-FFF2-40B4-BE49-F238E27FC236}">
                  <a16:creationId xmlns:a16="http://schemas.microsoft.com/office/drawing/2014/main" id="{06299A2F-3EC1-5DA0-2BD8-D771D68B8C57}"/>
                </a:ext>
              </a:extLst>
            </p:cNvPr>
            <p:cNvGrpSpPr/>
            <p:nvPr/>
          </p:nvGrpSpPr>
          <p:grpSpPr>
            <a:xfrm>
              <a:off x="1054475" y="3474017"/>
              <a:ext cx="182318" cy="78876"/>
              <a:chOff x="1265482" y="798773"/>
              <a:chExt cx="258518" cy="82394"/>
            </a:xfrm>
          </p:grpSpPr>
          <p:sp>
            <p:nvSpPr>
              <p:cNvPr id="50" name="Rectangle: Rounded Corners 49">
                <a:extLst>
                  <a:ext uri="{FF2B5EF4-FFF2-40B4-BE49-F238E27FC236}">
                    <a16:creationId xmlns:a16="http://schemas.microsoft.com/office/drawing/2014/main" id="{0BFD8605-73E8-771F-671D-7BDC953CA7BE}"/>
                  </a:ext>
                </a:extLst>
              </p:cNvPr>
              <p:cNvSpPr/>
              <p:nvPr/>
            </p:nvSpPr>
            <p:spPr>
              <a:xfrm>
                <a:off x="1265482" y="800101"/>
                <a:ext cx="258518" cy="8106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B94839B-BAD7-48DC-19B9-D2E917241DF0}"/>
                  </a:ext>
                </a:extLst>
              </p:cNvPr>
              <p:cNvSpPr/>
              <p:nvPr/>
            </p:nvSpPr>
            <p:spPr>
              <a:xfrm>
                <a:off x="1295962" y="798773"/>
                <a:ext cx="45719" cy="71845"/>
              </a:xfrm>
              <a:prstGeom prst="roundRect">
                <a:avLst/>
              </a:prstGeom>
              <a:solidFill>
                <a:schemeClr val="bg1">
                  <a:lumMod val="8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30" name="Straight Connector 29">
              <a:extLst>
                <a:ext uri="{FF2B5EF4-FFF2-40B4-BE49-F238E27FC236}">
                  <a16:creationId xmlns:a16="http://schemas.microsoft.com/office/drawing/2014/main" id="{6595FA9A-4DC9-AAE8-47C6-16A6960C4EC1}"/>
                </a:ext>
              </a:extLst>
            </p:cNvPr>
            <p:cNvCxnSpPr>
              <a:cxnSpLocks/>
              <a:endCxn id="50" idx="1"/>
            </p:cNvCxnSpPr>
            <p:nvPr/>
          </p:nvCxnSpPr>
          <p:spPr>
            <a:xfrm>
              <a:off x="897231" y="3514091"/>
              <a:ext cx="157244" cy="0"/>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1ECE7EE-312B-79C6-1EE2-0739F389316D}"/>
                </a:ext>
              </a:extLst>
            </p:cNvPr>
            <p:cNvCxnSpPr>
              <a:cxnSpLocks/>
              <a:stCxn id="50" idx="3"/>
            </p:cNvCxnSpPr>
            <p:nvPr/>
          </p:nvCxnSpPr>
          <p:spPr>
            <a:xfrm>
              <a:off x="1236793" y="3514091"/>
              <a:ext cx="164919" cy="0"/>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CCCB9CFB-DA6E-44E8-A014-995C3869C71E}"/>
              </a:ext>
            </a:extLst>
          </p:cNvPr>
          <p:cNvSpPr txBox="1"/>
          <p:nvPr/>
        </p:nvSpPr>
        <p:spPr>
          <a:xfrm>
            <a:off x="669700" y="385210"/>
            <a:ext cx="522934" cy="215444"/>
          </a:xfrm>
          <a:prstGeom prst="rect">
            <a:avLst/>
          </a:prstGeom>
          <a:noFill/>
        </p:spPr>
        <p:txBody>
          <a:bodyPr wrap="square" rtlCol="0">
            <a:spAutoFit/>
          </a:bodyPr>
          <a:lstStyle/>
          <a:p>
            <a:r>
              <a:rPr lang="en-US" sz="800" b="1" dirty="0">
                <a:highlight>
                  <a:srgbClr val="C0C0C0"/>
                </a:highlight>
              </a:rPr>
              <a:t>1N4007</a:t>
            </a:r>
          </a:p>
        </p:txBody>
      </p:sp>
      <p:cxnSp>
        <p:nvCxnSpPr>
          <p:cNvPr id="1061" name="Straight Connector 1060">
            <a:extLst>
              <a:ext uri="{FF2B5EF4-FFF2-40B4-BE49-F238E27FC236}">
                <a16:creationId xmlns:a16="http://schemas.microsoft.com/office/drawing/2014/main" id="{D658075B-D4B8-B1C3-173B-3F2C475BC188}"/>
              </a:ext>
            </a:extLst>
          </p:cNvPr>
          <p:cNvCxnSpPr>
            <a:cxnSpLocks/>
          </p:cNvCxnSpPr>
          <p:nvPr/>
        </p:nvCxnSpPr>
        <p:spPr>
          <a:xfrm>
            <a:off x="208547" y="2850251"/>
            <a:ext cx="870523"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62" name="Straight Connector 1061">
            <a:extLst>
              <a:ext uri="{FF2B5EF4-FFF2-40B4-BE49-F238E27FC236}">
                <a16:creationId xmlns:a16="http://schemas.microsoft.com/office/drawing/2014/main" id="{B00BBE08-8FDA-E68F-C7DB-9BB26DD45618}"/>
              </a:ext>
            </a:extLst>
          </p:cNvPr>
          <p:cNvCxnSpPr>
            <a:cxnSpLocks/>
          </p:cNvCxnSpPr>
          <p:nvPr/>
        </p:nvCxnSpPr>
        <p:spPr>
          <a:xfrm>
            <a:off x="360947" y="2815984"/>
            <a:ext cx="56488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66" name="Straight Connector 1065">
            <a:extLst>
              <a:ext uri="{FF2B5EF4-FFF2-40B4-BE49-F238E27FC236}">
                <a16:creationId xmlns:a16="http://schemas.microsoft.com/office/drawing/2014/main" id="{2E0D7DF1-C6C8-5DEB-8E9D-433B0A392552}"/>
              </a:ext>
            </a:extLst>
          </p:cNvPr>
          <p:cNvCxnSpPr>
            <a:cxnSpLocks/>
          </p:cNvCxnSpPr>
          <p:nvPr/>
        </p:nvCxnSpPr>
        <p:spPr>
          <a:xfrm>
            <a:off x="208547" y="3274923"/>
            <a:ext cx="870523"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68" name="Straight Connector 1067">
            <a:extLst>
              <a:ext uri="{FF2B5EF4-FFF2-40B4-BE49-F238E27FC236}">
                <a16:creationId xmlns:a16="http://schemas.microsoft.com/office/drawing/2014/main" id="{EA367DFC-8604-C1E6-EBD2-7E63CB6ADA90}"/>
              </a:ext>
            </a:extLst>
          </p:cNvPr>
          <p:cNvCxnSpPr>
            <a:cxnSpLocks/>
          </p:cNvCxnSpPr>
          <p:nvPr/>
        </p:nvCxnSpPr>
        <p:spPr>
          <a:xfrm>
            <a:off x="360947" y="3240656"/>
            <a:ext cx="564883" cy="0"/>
          </a:xfrm>
          <a:prstGeom prst="line">
            <a:avLst/>
          </a:prstGeom>
          <a:ln w="38100"/>
        </p:spPr>
        <p:style>
          <a:lnRef idx="1">
            <a:schemeClr val="dk1"/>
          </a:lnRef>
          <a:fillRef idx="0">
            <a:schemeClr val="dk1"/>
          </a:fillRef>
          <a:effectRef idx="0">
            <a:schemeClr val="dk1"/>
          </a:effectRef>
          <a:fontRef idx="minor">
            <a:schemeClr val="tx1"/>
          </a:fontRef>
        </p:style>
      </p:cxnSp>
      <p:sp>
        <p:nvSpPr>
          <p:cNvPr id="1076" name="TextBox 1075">
            <a:extLst>
              <a:ext uri="{FF2B5EF4-FFF2-40B4-BE49-F238E27FC236}">
                <a16:creationId xmlns:a16="http://schemas.microsoft.com/office/drawing/2014/main" id="{A4A7C9FF-03A5-0326-4910-5D45560F71FA}"/>
              </a:ext>
            </a:extLst>
          </p:cNvPr>
          <p:cNvSpPr txBox="1"/>
          <p:nvPr/>
        </p:nvSpPr>
        <p:spPr>
          <a:xfrm>
            <a:off x="8162341" y="4288551"/>
            <a:ext cx="3354445" cy="2308324"/>
          </a:xfrm>
          <a:prstGeom prst="rect">
            <a:avLst/>
          </a:prstGeom>
          <a:noFill/>
          <a:ln w="38100">
            <a:solidFill>
              <a:srgbClr val="92D050"/>
            </a:solidFill>
          </a:ln>
        </p:spPr>
        <p:txBody>
          <a:bodyPr wrap="square" rtlCol="0">
            <a:spAutoFit/>
          </a:bodyPr>
          <a:lstStyle/>
          <a:p>
            <a:r>
              <a:rPr lang="en-US" sz="1200" dirty="0"/>
              <a:t>*I used a separate set of 12V and </a:t>
            </a:r>
            <a:r>
              <a:rPr lang="en-US" sz="1200" dirty="0" err="1"/>
              <a:t>Gnd</a:t>
            </a:r>
            <a:r>
              <a:rPr lang="en-US" sz="1200" dirty="0"/>
              <a:t> wires going to the buck converter and each of the motor drivers but combined the wires on this diagram because I was getting lazy.</a:t>
            </a:r>
          </a:p>
          <a:p>
            <a:endParaRPr lang="en-US" sz="1200" dirty="0"/>
          </a:p>
          <a:p>
            <a:r>
              <a:rPr lang="en-US" sz="1200" dirty="0"/>
              <a:t>**A note on the crisscross: I used JST-XH connectors for the power/ground to the buck converter and stepper motors. They take up an obscene amount of space. If you decide to just solder the wires to the board then you’ll have far more room to work with and won’t have to cross things over as much.</a:t>
            </a:r>
          </a:p>
        </p:txBody>
      </p:sp>
      <p:sp>
        <p:nvSpPr>
          <p:cNvPr id="1080" name="TextBox 1079">
            <a:extLst>
              <a:ext uri="{FF2B5EF4-FFF2-40B4-BE49-F238E27FC236}">
                <a16:creationId xmlns:a16="http://schemas.microsoft.com/office/drawing/2014/main" id="{96ABF8C7-0F27-ECA2-4796-BA5975F7176B}"/>
              </a:ext>
            </a:extLst>
          </p:cNvPr>
          <p:cNvSpPr txBox="1"/>
          <p:nvPr/>
        </p:nvSpPr>
        <p:spPr>
          <a:xfrm>
            <a:off x="122511" y="3347005"/>
            <a:ext cx="476871" cy="646331"/>
          </a:xfrm>
          <a:prstGeom prst="rect">
            <a:avLst/>
          </a:prstGeom>
          <a:noFill/>
          <a:ln w="38100">
            <a:solidFill>
              <a:srgbClr val="92D050"/>
            </a:solidFill>
          </a:ln>
        </p:spPr>
        <p:txBody>
          <a:bodyPr wrap="square" rtlCol="0">
            <a:spAutoFit/>
          </a:bodyPr>
          <a:lstStyle/>
          <a:p>
            <a:pPr algn="ctr"/>
            <a:r>
              <a:rPr lang="en-US" sz="1200" dirty="0"/>
              <a:t>*</a:t>
            </a:r>
          </a:p>
          <a:p>
            <a:pPr algn="ctr"/>
            <a:endParaRPr lang="en-US" sz="1200" dirty="0"/>
          </a:p>
          <a:p>
            <a:pPr algn="ctr"/>
            <a:r>
              <a:rPr lang="en-US" sz="1200" dirty="0"/>
              <a:t>**</a:t>
            </a:r>
          </a:p>
        </p:txBody>
      </p:sp>
      <p:cxnSp>
        <p:nvCxnSpPr>
          <p:cNvPr id="1088" name="Straight Connector 1087">
            <a:extLst>
              <a:ext uri="{FF2B5EF4-FFF2-40B4-BE49-F238E27FC236}">
                <a16:creationId xmlns:a16="http://schemas.microsoft.com/office/drawing/2014/main" id="{E53FBCFF-6A61-A6EC-E90D-8946A7AC3381}"/>
              </a:ext>
            </a:extLst>
          </p:cNvPr>
          <p:cNvCxnSpPr>
            <a:cxnSpLocks/>
          </p:cNvCxnSpPr>
          <p:nvPr/>
        </p:nvCxnSpPr>
        <p:spPr>
          <a:xfrm>
            <a:off x="870739" y="3853919"/>
            <a:ext cx="47440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94" name="Straight Connector 1093">
            <a:extLst>
              <a:ext uri="{FF2B5EF4-FFF2-40B4-BE49-F238E27FC236}">
                <a16:creationId xmlns:a16="http://schemas.microsoft.com/office/drawing/2014/main" id="{1FB1F121-7509-A268-DE72-8F5D736B416F}"/>
              </a:ext>
            </a:extLst>
          </p:cNvPr>
          <p:cNvCxnSpPr>
            <a:cxnSpLocks/>
          </p:cNvCxnSpPr>
          <p:nvPr/>
        </p:nvCxnSpPr>
        <p:spPr>
          <a:xfrm flipV="1">
            <a:off x="1342390" y="3836303"/>
            <a:ext cx="0" cy="14514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033" name="Picture 2" descr="3.6 Y-axis endstop mount | VzBoT Documentation">
            <a:extLst>
              <a:ext uri="{FF2B5EF4-FFF2-40B4-BE49-F238E27FC236}">
                <a16:creationId xmlns:a16="http://schemas.microsoft.com/office/drawing/2014/main" id="{3CA0E023-93A0-6310-224F-3AF26EE6DDD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0126"/>
          <a:stretch/>
        </p:blipFill>
        <p:spPr bwMode="auto">
          <a:xfrm rot="16200000">
            <a:off x="4149856" y="121219"/>
            <a:ext cx="773450" cy="782603"/>
          </a:xfrm>
          <a:prstGeom prst="rect">
            <a:avLst/>
          </a:prstGeom>
          <a:noFill/>
          <a:extLst>
            <a:ext uri="{909E8E84-426E-40DD-AFC4-6F175D3DCCD1}">
              <a14:hiddenFill xmlns:a14="http://schemas.microsoft.com/office/drawing/2010/main">
                <a:solidFill>
                  <a:srgbClr val="FFFFFF"/>
                </a:solidFill>
              </a14:hiddenFill>
            </a:ext>
          </a:extLst>
        </p:spPr>
      </p:pic>
      <p:cxnSp>
        <p:nvCxnSpPr>
          <p:cNvPr id="1034" name="Straight Connector 1033">
            <a:extLst>
              <a:ext uri="{FF2B5EF4-FFF2-40B4-BE49-F238E27FC236}">
                <a16:creationId xmlns:a16="http://schemas.microsoft.com/office/drawing/2014/main" id="{789C715B-2BD2-F823-2F1F-A799EA0BA194}"/>
              </a:ext>
            </a:extLst>
          </p:cNvPr>
          <p:cNvCxnSpPr>
            <a:cxnSpLocks/>
          </p:cNvCxnSpPr>
          <p:nvPr/>
        </p:nvCxnSpPr>
        <p:spPr>
          <a:xfrm flipV="1">
            <a:off x="5957554" y="877570"/>
            <a:ext cx="0" cy="2453564"/>
          </a:xfrm>
          <a:prstGeom prst="line">
            <a:avLst/>
          </a:prstGeom>
          <a:ln w="38100">
            <a:solidFill>
              <a:schemeClr val="accent3">
                <a:lumMod val="75000"/>
              </a:schemeClr>
            </a:solidFill>
          </a:ln>
        </p:spPr>
        <p:style>
          <a:lnRef idx="1">
            <a:schemeClr val="dk1"/>
          </a:lnRef>
          <a:fillRef idx="0">
            <a:schemeClr val="dk1"/>
          </a:fillRef>
          <a:effectRef idx="0">
            <a:schemeClr val="dk1"/>
          </a:effectRef>
          <a:fontRef idx="minor">
            <a:schemeClr val="tx1"/>
          </a:fontRef>
        </p:style>
      </p:cxnSp>
      <p:cxnSp>
        <p:nvCxnSpPr>
          <p:cNvPr id="1052" name="Straight Connector 1051">
            <a:extLst>
              <a:ext uri="{FF2B5EF4-FFF2-40B4-BE49-F238E27FC236}">
                <a16:creationId xmlns:a16="http://schemas.microsoft.com/office/drawing/2014/main" id="{4E5E3553-268E-FA2C-D825-2533E55388E2}"/>
              </a:ext>
            </a:extLst>
          </p:cNvPr>
          <p:cNvCxnSpPr>
            <a:cxnSpLocks/>
          </p:cNvCxnSpPr>
          <p:nvPr/>
        </p:nvCxnSpPr>
        <p:spPr>
          <a:xfrm>
            <a:off x="4780039" y="890176"/>
            <a:ext cx="1197851" cy="5288"/>
          </a:xfrm>
          <a:prstGeom prst="line">
            <a:avLst/>
          </a:prstGeom>
          <a:ln w="38100">
            <a:solidFill>
              <a:schemeClr val="accent3">
                <a:lumMod val="75000"/>
              </a:schemeClr>
            </a:solidFill>
          </a:ln>
        </p:spPr>
        <p:style>
          <a:lnRef idx="1">
            <a:schemeClr val="dk1"/>
          </a:lnRef>
          <a:fillRef idx="0">
            <a:schemeClr val="dk1"/>
          </a:fillRef>
          <a:effectRef idx="0">
            <a:schemeClr val="dk1"/>
          </a:effectRef>
          <a:fontRef idx="minor">
            <a:schemeClr val="tx1"/>
          </a:fontRef>
        </p:style>
      </p:cxnSp>
      <p:cxnSp>
        <p:nvCxnSpPr>
          <p:cNvPr id="1081" name="Straight Connector 1080">
            <a:extLst>
              <a:ext uri="{FF2B5EF4-FFF2-40B4-BE49-F238E27FC236}">
                <a16:creationId xmlns:a16="http://schemas.microsoft.com/office/drawing/2014/main" id="{7991A5B5-0663-E3EF-ED87-486DBC256D1A}"/>
              </a:ext>
            </a:extLst>
          </p:cNvPr>
          <p:cNvCxnSpPr>
            <a:cxnSpLocks/>
          </p:cNvCxnSpPr>
          <p:nvPr/>
        </p:nvCxnSpPr>
        <p:spPr>
          <a:xfrm>
            <a:off x="2935394" y="878131"/>
            <a:ext cx="0" cy="152454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01" name="Straight Connector 1100">
            <a:extLst>
              <a:ext uri="{FF2B5EF4-FFF2-40B4-BE49-F238E27FC236}">
                <a16:creationId xmlns:a16="http://schemas.microsoft.com/office/drawing/2014/main" id="{2B3474F3-24AD-E963-8784-A99F9026317A}"/>
              </a:ext>
            </a:extLst>
          </p:cNvPr>
          <p:cNvCxnSpPr>
            <a:cxnSpLocks/>
          </p:cNvCxnSpPr>
          <p:nvPr/>
        </p:nvCxnSpPr>
        <p:spPr>
          <a:xfrm flipH="1">
            <a:off x="2922794" y="2383451"/>
            <a:ext cx="438309" cy="5054"/>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03" name="Straight Connector 1102">
            <a:extLst>
              <a:ext uri="{FF2B5EF4-FFF2-40B4-BE49-F238E27FC236}">
                <a16:creationId xmlns:a16="http://schemas.microsoft.com/office/drawing/2014/main" id="{73157C14-DD9A-B8BD-299F-6DE8DEE42727}"/>
              </a:ext>
            </a:extLst>
          </p:cNvPr>
          <p:cNvCxnSpPr>
            <a:cxnSpLocks/>
          </p:cNvCxnSpPr>
          <p:nvPr/>
        </p:nvCxnSpPr>
        <p:spPr>
          <a:xfrm flipH="1">
            <a:off x="2910840" y="883401"/>
            <a:ext cx="1396365"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sp>
        <p:nvSpPr>
          <p:cNvPr id="1128" name="TextBox 1127">
            <a:extLst>
              <a:ext uri="{FF2B5EF4-FFF2-40B4-BE49-F238E27FC236}">
                <a16:creationId xmlns:a16="http://schemas.microsoft.com/office/drawing/2014/main" id="{BDDF8108-74D7-4524-6946-350656FBEFD0}"/>
              </a:ext>
            </a:extLst>
          </p:cNvPr>
          <p:cNvSpPr txBox="1"/>
          <p:nvPr/>
        </p:nvSpPr>
        <p:spPr>
          <a:xfrm>
            <a:off x="4194584" y="374740"/>
            <a:ext cx="799395" cy="253916"/>
          </a:xfrm>
          <a:prstGeom prst="rect">
            <a:avLst/>
          </a:prstGeom>
          <a:noFill/>
        </p:spPr>
        <p:txBody>
          <a:bodyPr wrap="square" rtlCol="0">
            <a:spAutoFit/>
          </a:bodyPr>
          <a:lstStyle/>
          <a:p>
            <a:r>
              <a:rPr lang="en-US" sz="1050" dirty="0">
                <a:highlight>
                  <a:srgbClr val="C0C0C0"/>
                </a:highlight>
              </a:rPr>
              <a:t>NC–NO–C </a:t>
            </a:r>
          </a:p>
        </p:txBody>
      </p:sp>
      <p:cxnSp>
        <p:nvCxnSpPr>
          <p:cNvPr id="1039" name="Straight Connector 1038">
            <a:extLst>
              <a:ext uri="{FF2B5EF4-FFF2-40B4-BE49-F238E27FC236}">
                <a16:creationId xmlns:a16="http://schemas.microsoft.com/office/drawing/2014/main" id="{115954C7-9C02-F0C6-21CE-0DA9EBBEF51B}"/>
              </a:ext>
            </a:extLst>
          </p:cNvPr>
          <p:cNvCxnSpPr>
            <a:cxnSpLocks/>
          </p:cNvCxnSpPr>
          <p:nvPr/>
        </p:nvCxnSpPr>
        <p:spPr>
          <a:xfrm>
            <a:off x="5118848" y="2231639"/>
            <a:ext cx="51062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0ADE2497-E4FE-2352-63AF-7B683F3CF213}"/>
              </a:ext>
            </a:extLst>
          </p:cNvPr>
          <p:cNvCxnSpPr>
            <a:cxnSpLocks/>
          </p:cNvCxnSpPr>
          <p:nvPr/>
        </p:nvCxnSpPr>
        <p:spPr>
          <a:xfrm>
            <a:off x="5173648" y="3541458"/>
            <a:ext cx="46515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72" name="Straight Connector 1071">
            <a:extLst>
              <a:ext uri="{FF2B5EF4-FFF2-40B4-BE49-F238E27FC236}">
                <a16:creationId xmlns:a16="http://schemas.microsoft.com/office/drawing/2014/main" id="{EE4A00FE-150D-B33C-C6AA-A75F600C3557}"/>
              </a:ext>
            </a:extLst>
          </p:cNvPr>
          <p:cNvCxnSpPr>
            <a:cxnSpLocks/>
          </p:cNvCxnSpPr>
          <p:nvPr/>
        </p:nvCxnSpPr>
        <p:spPr>
          <a:xfrm>
            <a:off x="5620512" y="1141846"/>
            <a:ext cx="0" cy="240520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411CE631-7497-DE4A-B6CD-01EDFD643D03}"/>
              </a:ext>
            </a:extLst>
          </p:cNvPr>
          <p:cNvCxnSpPr>
            <a:cxnSpLocks/>
          </p:cNvCxnSpPr>
          <p:nvPr/>
        </p:nvCxnSpPr>
        <p:spPr>
          <a:xfrm>
            <a:off x="4792154" y="5608320"/>
            <a:ext cx="0" cy="42203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80461917-073F-5C24-67C2-3E9CBA6D8068}"/>
              </a:ext>
            </a:extLst>
          </p:cNvPr>
          <p:cNvCxnSpPr>
            <a:cxnSpLocks/>
          </p:cNvCxnSpPr>
          <p:nvPr/>
        </p:nvCxnSpPr>
        <p:spPr>
          <a:xfrm flipV="1">
            <a:off x="4661480" y="5566410"/>
            <a:ext cx="0" cy="47244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D0E8B162-4CFD-23C4-62F9-53EA59A0FEB7}"/>
              </a:ext>
            </a:extLst>
          </p:cNvPr>
          <p:cNvCxnSpPr>
            <a:cxnSpLocks/>
          </p:cNvCxnSpPr>
          <p:nvPr/>
        </p:nvCxnSpPr>
        <p:spPr>
          <a:xfrm flipV="1">
            <a:off x="4585856" y="5763654"/>
            <a:ext cx="0" cy="269151"/>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40" name="Straight Connector 1039">
            <a:extLst>
              <a:ext uri="{FF2B5EF4-FFF2-40B4-BE49-F238E27FC236}">
                <a16:creationId xmlns:a16="http://schemas.microsoft.com/office/drawing/2014/main" id="{D26F9397-A96A-FB77-19D6-3BDD083ADED0}"/>
              </a:ext>
            </a:extLst>
          </p:cNvPr>
          <p:cNvCxnSpPr>
            <a:cxnSpLocks/>
          </p:cNvCxnSpPr>
          <p:nvPr/>
        </p:nvCxnSpPr>
        <p:spPr>
          <a:xfrm flipH="1">
            <a:off x="4299585" y="5780181"/>
            <a:ext cx="286271" cy="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73FFEDDD-65A9-5AA2-1277-577AADBBAB2B}"/>
              </a:ext>
            </a:extLst>
          </p:cNvPr>
          <p:cNvCxnSpPr>
            <a:cxnSpLocks/>
          </p:cNvCxnSpPr>
          <p:nvPr/>
        </p:nvCxnSpPr>
        <p:spPr>
          <a:xfrm flipH="1">
            <a:off x="4640547" y="5572234"/>
            <a:ext cx="224766"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146" name="Straight Connector 1145">
            <a:extLst>
              <a:ext uri="{FF2B5EF4-FFF2-40B4-BE49-F238E27FC236}">
                <a16:creationId xmlns:a16="http://schemas.microsoft.com/office/drawing/2014/main" id="{007092B2-84D5-321B-2027-E946261418D1}"/>
              </a:ext>
            </a:extLst>
          </p:cNvPr>
          <p:cNvCxnSpPr>
            <a:cxnSpLocks/>
          </p:cNvCxnSpPr>
          <p:nvPr/>
        </p:nvCxnSpPr>
        <p:spPr>
          <a:xfrm flipV="1">
            <a:off x="5944426" y="3306618"/>
            <a:ext cx="880239" cy="7116"/>
          </a:xfrm>
          <a:prstGeom prst="line">
            <a:avLst/>
          </a:prstGeom>
          <a:ln w="38100">
            <a:solidFill>
              <a:schemeClr val="accent3">
                <a:lumMod val="75000"/>
              </a:schemeClr>
            </a:solidFill>
          </a:ln>
        </p:spPr>
        <p:style>
          <a:lnRef idx="1">
            <a:schemeClr val="dk1"/>
          </a:lnRef>
          <a:fillRef idx="0">
            <a:schemeClr val="dk1"/>
          </a:fillRef>
          <a:effectRef idx="0">
            <a:schemeClr val="dk1"/>
          </a:effectRef>
          <a:fontRef idx="minor">
            <a:schemeClr val="tx1"/>
          </a:fontRef>
        </p:style>
      </p:cxnSp>
      <p:cxnSp>
        <p:nvCxnSpPr>
          <p:cNvPr id="1207" name="Straight Connector 1206">
            <a:extLst>
              <a:ext uri="{FF2B5EF4-FFF2-40B4-BE49-F238E27FC236}">
                <a16:creationId xmlns:a16="http://schemas.microsoft.com/office/drawing/2014/main" id="{5282579F-E9F3-D1EF-7E5E-BCC0C8F6F306}"/>
              </a:ext>
            </a:extLst>
          </p:cNvPr>
          <p:cNvCxnSpPr>
            <a:cxnSpLocks/>
          </p:cNvCxnSpPr>
          <p:nvPr/>
        </p:nvCxnSpPr>
        <p:spPr>
          <a:xfrm>
            <a:off x="4766310" y="5631180"/>
            <a:ext cx="227669"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13" name="Straight Connector 1212">
            <a:extLst>
              <a:ext uri="{FF2B5EF4-FFF2-40B4-BE49-F238E27FC236}">
                <a16:creationId xmlns:a16="http://schemas.microsoft.com/office/drawing/2014/main" id="{E6A78755-A2B8-D0F1-E8A1-6AD32DACACC7}"/>
              </a:ext>
            </a:extLst>
          </p:cNvPr>
          <p:cNvCxnSpPr>
            <a:cxnSpLocks/>
          </p:cNvCxnSpPr>
          <p:nvPr/>
        </p:nvCxnSpPr>
        <p:spPr>
          <a:xfrm flipH="1">
            <a:off x="4430916" y="6015749"/>
            <a:ext cx="87744"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sp>
        <p:nvSpPr>
          <p:cNvPr id="1237" name="TextBox 1236">
            <a:extLst>
              <a:ext uri="{FF2B5EF4-FFF2-40B4-BE49-F238E27FC236}">
                <a16:creationId xmlns:a16="http://schemas.microsoft.com/office/drawing/2014/main" id="{741C73FF-1E54-C694-07BB-FC27BA046AF6}"/>
              </a:ext>
            </a:extLst>
          </p:cNvPr>
          <p:cNvSpPr txBox="1"/>
          <p:nvPr/>
        </p:nvSpPr>
        <p:spPr>
          <a:xfrm>
            <a:off x="2739515" y="6419942"/>
            <a:ext cx="2435962" cy="338554"/>
          </a:xfrm>
          <a:prstGeom prst="rect">
            <a:avLst/>
          </a:prstGeom>
          <a:noFill/>
        </p:spPr>
        <p:txBody>
          <a:bodyPr wrap="square" rtlCol="0">
            <a:spAutoFit/>
          </a:bodyPr>
          <a:lstStyle/>
          <a:p>
            <a:pPr algn="ctr"/>
            <a:r>
              <a:rPr lang="en-US" sz="800" b="1" dirty="0">
                <a:highlight>
                  <a:srgbClr val="C0C0C0"/>
                </a:highlight>
              </a:rPr>
              <a:t>Note: If your motor is turning the wrong way just reverse the order of the wires.</a:t>
            </a:r>
          </a:p>
        </p:txBody>
      </p:sp>
      <p:pic>
        <p:nvPicPr>
          <p:cNvPr id="46" name="Picture 4" descr="E-Projects 100EP51210K0 10k Ohm Resistors, 1/2 W, 5% (Pack of 100):  Amazon.com: Industrial &amp; Scientific">
            <a:extLst>
              <a:ext uri="{FF2B5EF4-FFF2-40B4-BE49-F238E27FC236}">
                <a16:creationId xmlns:a16="http://schemas.microsoft.com/office/drawing/2014/main" id="{81068D02-E182-5F70-29B5-D54D18C22E3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5479" t="15610" r="30123" b="67136"/>
          <a:stretch/>
        </p:blipFill>
        <p:spPr bwMode="auto">
          <a:xfrm>
            <a:off x="240679" y="557453"/>
            <a:ext cx="455352" cy="1769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E-Projects 100EP51210K0 10k Ohm Resistors, 1/2 W, 5% (Pack of 100):  Amazon.com: Industrial &amp; Scientific">
            <a:extLst>
              <a:ext uri="{FF2B5EF4-FFF2-40B4-BE49-F238E27FC236}">
                <a16:creationId xmlns:a16="http://schemas.microsoft.com/office/drawing/2014/main" id="{E0539306-FAA8-872E-3723-40C8EEC0298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5479" t="15610" r="30123" b="67136"/>
          <a:stretch/>
        </p:blipFill>
        <p:spPr bwMode="auto">
          <a:xfrm>
            <a:off x="862609" y="3595485"/>
            <a:ext cx="455352" cy="17695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D5D61196-3DCF-EFAB-4425-E2DA6B7C3A23}"/>
              </a:ext>
            </a:extLst>
          </p:cNvPr>
          <p:cNvGrpSpPr/>
          <p:nvPr/>
        </p:nvGrpSpPr>
        <p:grpSpPr>
          <a:xfrm rot="18190333">
            <a:off x="908674" y="3556999"/>
            <a:ext cx="537705" cy="91844"/>
            <a:chOff x="897231" y="3474017"/>
            <a:chExt cx="504481" cy="78876"/>
          </a:xfrm>
        </p:grpSpPr>
        <p:grpSp>
          <p:nvGrpSpPr>
            <p:cNvPr id="12" name="Group 11">
              <a:extLst>
                <a:ext uri="{FF2B5EF4-FFF2-40B4-BE49-F238E27FC236}">
                  <a16:creationId xmlns:a16="http://schemas.microsoft.com/office/drawing/2014/main" id="{2B8999A2-CB90-789D-7F6E-AC745B6DDC07}"/>
                </a:ext>
              </a:extLst>
            </p:cNvPr>
            <p:cNvGrpSpPr/>
            <p:nvPr/>
          </p:nvGrpSpPr>
          <p:grpSpPr>
            <a:xfrm>
              <a:off x="1054475" y="3474017"/>
              <a:ext cx="182318" cy="78876"/>
              <a:chOff x="1265482" y="798773"/>
              <a:chExt cx="258518" cy="82394"/>
            </a:xfrm>
          </p:grpSpPr>
          <p:sp>
            <p:nvSpPr>
              <p:cNvPr id="8" name="Rectangle: Rounded Corners 7">
                <a:extLst>
                  <a:ext uri="{FF2B5EF4-FFF2-40B4-BE49-F238E27FC236}">
                    <a16:creationId xmlns:a16="http://schemas.microsoft.com/office/drawing/2014/main" id="{371406C6-4B9B-F35D-4128-4FCEA0DED3A5}"/>
                  </a:ext>
                </a:extLst>
              </p:cNvPr>
              <p:cNvSpPr/>
              <p:nvPr/>
            </p:nvSpPr>
            <p:spPr>
              <a:xfrm>
                <a:off x="1265482" y="800101"/>
                <a:ext cx="258518" cy="8106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52C7E6F-AE7D-9551-D401-9BDAEC7BE22C}"/>
                  </a:ext>
                </a:extLst>
              </p:cNvPr>
              <p:cNvSpPr/>
              <p:nvPr/>
            </p:nvSpPr>
            <p:spPr>
              <a:xfrm>
                <a:off x="1295962" y="798773"/>
                <a:ext cx="45719" cy="71845"/>
              </a:xfrm>
              <a:prstGeom prst="roundRect">
                <a:avLst/>
              </a:prstGeom>
              <a:solidFill>
                <a:schemeClr val="bg1">
                  <a:lumMod val="8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EAD352E3-8C57-C2FE-1080-67158D7613C9}"/>
                </a:ext>
              </a:extLst>
            </p:cNvPr>
            <p:cNvCxnSpPr>
              <a:cxnSpLocks/>
              <a:endCxn id="8" idx="1"/>
            </p:cNvCxnSpPr>
            <p:nvPr/>
          </p:nvCxnSpPr>
          <p:spPr>
            <a:xfrm>
              <a:off x="897231" y="3514091"/>
              <a:ext cx="157244" cy="0"/>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2A424A2-AF66-D59C-DDE5-76854B5AC753}"/>
                </a:ext>
              </a:extLst>
            </p:cNvPr>
            <p:cNvCxnSpPr>
              <a:cxnSpLocks/>
              <a:stCxn id="8" idx="3"/>
            </p:cNvCxnSpPr>
            <p:nvPr/>
          </p:nvCxnSpPr>
          <p:spPr>
            <a:xfrm>
              <a:off x="1236793" y="3514091"/>
              <a:ext cx="164919" cy="0"/>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grpSp>
      <p:sp>
        <p:nvSpPr>
          <p:cNvPr id="54" name="AutoShape 6">
            <a:extLst>
              <a:ext uri="{FF2B5EF4-FFF2-40B4-BE49-F238E27FC236}">
                <a16:creationId xmlns:a16="http://schemas.microsoft.com/office/drawing/2014/main" id="{DB1565FD-7A27-3A17-96CA-B06B6556E7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5" name="Picture 1024">
            <a:extLst>
              <a:ext uri="{FF2B5EF4-FFF2-40B4-BE49-F238E27FC236}">
                <a16:creationId xmlns:a16="http://schemas.microsoft.com/office/drawing/2014/main" id="{50F298D8-79C2-1B61-1284-6EADF04EA42A}"/>
              </a:ext>
            </a:extLst>
          </p:cNvPr>
          <p:cNvPicPr>
            <a:picLocks noChangeAspect="1"/>
          </p:cNvPicPr>
          <p:nvPr/>
        </p:nvPicPr>
        <p:blipFill>
          <a:blip r:embed="rId14"/>
          <a:srcRect l="16674" r="11608"/>
          <a:stretch/>
        </p:blipFill>
        <p:spPr>
          <a:xfrm>
            <a:off x="9628385" y="1805503"/>
            <a:ext cx="403931" cy="383129"/>
          </a:xfrm>
          <a:prstGeom prst="rect">
            <a:avLst/>
          </a:prstGeom>
        </p:spPr>
      </p:pic>
    </p:spTree>
    <p:extLst>
      <p:ext uri="{BB962C8B-B14F-4D97-AF65-F5344CB8AC3E}">
        <p14:creationId xmlns:p14="http://schemas.microsoft.com/office/powerpoint/2010/main" val="410817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C80A-3667-1680-B16C-EDFAAE167413}"/>
            </a:ext>
          </a:extLst>
        </p:cNvPr>
        <p:cNvGrpSpPr/>
        <p:nvPr/>
      </p:nvGrpSpPr>
      <p:grpSpPr>
        <a:xfrm>
          <a:off x="0" y="0"/>
          <a:ext cx="0" cy="0"/>
          <a:chOff x="0" y="0"/>
          <a:chExt cx="0" cy="0"/>
        </a:xfrm>
      </p:grpSpPr>
      <p:pic>
        <p:nvPicPr>
          <p:cNvPr id="18" name="Picture 8" descr="Top view of Adafruit Perma-Proto Quarter-sized Breadboard PCB.">
            <a:extLst>
              <a:ext uri="{FF2B5EF4-FFF2-40B4-BE49-F238E27FC236}">
                <a16:creationId xmlns:a16="http://schemas.microsoft.com/office/drawing/2014/main" id="{8B9E6894-BCF9-9770-2C25-5F5B7B727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58" t="4354" r="20932" b="3945"/>
          <a:stretch/>
        </p:blipFill>
        <p:spPr bwMode="auto">
          <a:xfrm rot="16200000">
            <a:off x="3426558" y="2053267"/>
            <a:ext cx="2494154" cy="2933786"/>
          </a:xfrm>
          <a:prstGeom prst="rect">
            <a:avLst/>
          </a:prstGeom>
          <a:noFill/>
          <a:extLst>
            <a:ext uri="{909E8E84-426E-40DD-AFC4-6F175D3DCCD1}">
              <a14:hiddenFill xmlns:a14="http://schemas.microsoft.com/office/drawing/2010/main">
                <a:solidFill>
                  <a:srgbClr val="FFFFFF"/>
                </a:solidFill>
              </a14:hiddenFill>
            </a:ext>
          </a:extLst>
        </p:spPr>
      </p:pic>
      <p:cxnSp>
        <p:nvCxnSpPr>
          <p:cNvPr id="1144" name="Straight Connector 1143">
            <a:extLst>
              <a:ext uri="{FF2B5EF4-FFF2-40B4-BE49-F238E27FC236}">
                <a16:creationId xmlns:a16="http://schemas.microsoft.com/office/drawing/2014/main" id="{326385FB-F213-B3BA-7B4E-E2A8B56532F7}"/>
              </a:ext>
            </a:extLst>
          </p:cNvPr>
          <p:cNvCxnSpPr>
            <a:cxnSpLocks/>
          </p:cNvCxnSpPr>
          <p:nvPr/>
        </p:nvCxnSpPr>
        <p:spPr>
          <a:xfrm>
            <a:off x="5289204" y="2645537"/>
            <a:ext cx="1680545" cy="0"/>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49" name="Straight Connector 1148">
            <a:extLst>
              <a:ext uri="{FF2B5EF4-FFF2-40B4-BE49-F238E27FC236}">
                <a16:creationId xmlns:a16="http://schemas.microsoft.com/office/drawing/2014/main" id="{02AFC670-A3B0-3EC6-2FCB-E81056BC1EC9}"/>
              </a:ext>
            </a:extLst>
          </p:cNvPr>
          <p:cNvCxnSpPr>
            <a:cxnSpLocks/>
          </p:cNvCxnSpPr>
          <p:nvPr/>
        </p:nvCxnSpPr>
        <p:spPr>
          <a:xfrm flipV="1">
            <a:off x="6936729" y="577870"/>
            <a:ext cx="0" cy="2087225"/>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161" name="Straight Connector 1160">
            <a:extLst>
              <a:ext uri="{FF2B5EF4-FFF2-40B4-BE49-F238E27FC236}">
                <a16:creationId xmlns:a16="http://schemas.microsoft.com/office/drawing/2014/main" id="{A836C008-36A9-36EB-FAC6-5DF509D3DFE6}"/>
              </a:ext>
            </a:extLst>
          </p:cNvPr>
          <p:cNvCxnSpPr>
            <a:cxnSpLocks/>
          </p:cNvCxnSpPr>
          <p:nvPr/>
        </p:nvCxnSpPr>
        <p:spPr>
          <a:xfrm flipV="1">
            <a:off x="5888299" y="1469390"/>
            <a:ext cx="0" cy="1054354"/>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0" name="Straight Connector 1159">
            <a:extLst>
              <a:ext uri="{FF2B5EF4-FFF2-40B4-BE49-F238E27FC236}">
                <a16:creationId xmlns:a16="http://schemas.microsoft.com/office/drawing/2014/main" id="{2A34EACE-D085-870F-E1F1-27FC53281BD5}"/>
              </a:ext>
            </a:extLst>
          </p:cNvPr>
          <p:cNvCxnSpPr>
            <a:cxnSpLocks/>
          </p:cNvCxnSpPr>
          <p:nvPr/>
        </p:nvCxnSpPr>
        <p:spPr>
          <a:xfrm flipH="1">
            <a:off x="3592139" y="1488805"/>
            <a:ext cx="3323011" cy="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63" name="Straight Connector 1162">
            <a:extLst>
              <a:ext uri="{FF2B5EF4-FFF2-40B4-BE49-F238E27FC236}">
                <a16:creationId xmlns:a16="http://schemas.microsoft.com/office/drawing/2014/main" id="{476D9246-1C1C-66F1-E8B4-C72F4710C545}"/>
              </a:ext>
            </a:extLst>
          </p:cNvPr>
          <p:cNvCxnSpPr>
            <a:cxnSpLocks/>
          </p:cNvCxnSpPr>
          <p:nvPr/>
        </p:nvCxnSpPr>
        <p:spPr>
          <a:xfrm flipV="1">
            <a:off x="5749034" y="1451638"/>
            <a:ext cx="0" cy="1072106"/>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62" name="Straight Connector 1161">
            <a:extLst>
              <a:ext uri="{FF2B5EF4-FFF2-40B4-BE49-F238E27FC236}">
                <a16:creationId xmlns:a16="http://schemas.microsoft.com/office/drawing/2014/main" id="{FC6DB15D-36B2-7EE3-EE48-581CDAC49671}"/>
              </a:ext>
            </a:extLst>
          </p:cNvPr>
          <p:cNvCxnSpPr>
            <a:cxnSpLocks/>
          </p:cNvCxnSpPr>
          <p:nvPr/>
        </p:nvCxnSpPr>
        <p:spPr>
          <a:xfrm>
            <a:off x="3438650" y="1451638"/>
            <a:ext cx="3434590" cy="0"/>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71" name="Straight Connector 1170">
            <a:extLst>
              <a:ext uri="{FF2B5EF4-FFF2-40B4-BE49-F238E27FC236}">
                <a16:creationId xmlns:a16="http://schemas.microsoft.com/office/drawing/2014/main" id="{83A8A73E-3B98-279C-5D82-6F3EB41C09C6}"/>
              </a:ext>
            </a:extLst>
          </p:cNvPr>
          <p:cNvCxnSpPr>
            <a:cxnSpLocks/>
          </p:cNvCxnSpPr>
          <p:nvPr/>
        </p:nvCxnSpPr>
        <p:spPr>
          <a:xfrm flipV="1">
            <a:off x="6898289" y="581680"/>
            <a:ext cx="0" cy="904220"/>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1172" name="Straight Connector 1171">
            <a:extLst>
              <a:ext uri="{FF2B5EF4-FFF2-40B4-BE49-F238E27FC236}">
                <a16:creationId xmlns:a16="http://schemas.microsoft.com/office/drawing/2014/main" id="{70418CBC-D2EE-8954-A487-8D75415E3C00}"/>
              </a:ext>
            </a:extLst>
          </p:cNvPr>
          <p:cNvCxnSpPr>
            <a:cxnSpLocks/>
          </p:cNvCxnSpPr>
          <p:nvPr/>
        </p:nvCxnSpPr>
        <p:spPr>
          <a:xfrm flipV="1">
            <a:off x="6862050" y="564789"/>
            <a:ext cx="0" cy="898505"/>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85" name="Straight Connector 1184">
            <a:extLst>
              <a:ext uri="{FF2B5EF4-FFF2-40B4-BE49-F238E27FC236}">
                <a16:creationId xmlns:a16="http://schemas.microsoft.com/office/drawing/2014/main" id="{BEFAB314-A996-F29C-30B4-0E4B54C93EC4}"/>
              </a:ext>
            </a:extLst>
          </p:cNvPr>
          <p:cNvCxnSpPr>
            <a:cxnSpLocks/>
          </p:cNvCxnSpPr>
          <p:nvPr/>
        </p:nvCxnSpPr>
        <p:spPr>
          <a:xfrm>
            <a:off x="5316220" y="2726192"/>
            <a:ext cx="1697848" cy="0"/>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188" name="Straight Connector 1187">
            <a:extLst>
              <a:ext uri="{FF2B5EF4-FFF2-40B4-BE49-F238E27FC236}">
                <a16:creationId xmlns:a16="http://schemas.microsoft.com/office/drawing/2014/main" id="{B84DEB5D-450E-A657-0337-1C60EDBC6439}"/>
              </a:ext>
            </a:extLst>
          </p:cNvPr>
          <p:cNvCxnSpPr>
            <a:cxnSpLocks/>
          </p:cNvCxnSpPr>
          <p:nvPr/>
        </p:nvCxnSpPr>
        <p:spPr>
          <a:xfrm flipV="1">
            <a:off x="6969749" y="579120"/>
            <a:ext cx="0" cy="2147072"/>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08" name="Straight Connector 1207">
            <a:extLst>
              <a:ext uri="{FF2B5EF4-FFF2-40B4-BE49-F238E27FC236}">
                <a16:creationId xmlns:a16="http://schemas.microsoft.com/office/drawing/2014/main" id="{8488D80F-B2B8-4576-89C3-131810824BAC}"/>
              </a:ext>
            </a:extLst>
          </p:cNvPr>
          <p:cNvCxnSpPr>
            <a:cxnSpLocks/>
          </p:cNvCxnSpPr>
          <p:nvPr/>
        </p:nvCxnSpPr>
        <p:spPr>
          <a:xfrm>
            <a:off x="5363210" y="2802893"/>
            <a:ext cx="1662288" cy="0"/>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210" name="Straight Connector 1209">
            <a:extLst>
              <a:ext uri="{FF2B5EF4-FFF2-40B4-BE49-F238E27FC236}">
                <a16:creationId xmlns:a16="http://schemas.microsoft.com/office/drawing/2014/main" id="{DEBF4471-AE1B-701F-96C0-6DDD2BBC60FA}"/>
              </a:ext>
            </a:extLst>
          </p:cNvPr>
          <p:cNvCxnSpPr>
            <a:cxnSpLocks/>
          </p:cNvCxnSpPr>
          <p:nvPr/>
        </p:nvCxnSpPr>
        <p:spPr>
          <a:xfrm flipV="1">
            <a:off x="7006590" y="582930"/>
            <a:ext cx="0" cy="2223773"/>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1178" name="TextBox 1177">
            <a:extLst>
              <a:ext uri="{FF2B5EF4-FFF2-40B4-BE49-F238E27FC236}">
                <a16:creationId xmlns:a16="http://schemas.microsoft.com/office/drawing/2014/main" id="{BF17128E-2724-7761-3F9A-32C30B6B12BF}"/>
              </a:ext>
            </a:extLst>
          </p:cNvPr>
          <p:cNvSpPr txBox="1"/>
          <p:nvPr/>
        </p:nvSpPr>
        <p:spPr>
          <a:xfrm>
            <a:off x="5912683" y="110490"/>
            <a:ext cx="2225818" cy="461665"/>
          </a:xfrm>
          <a:prstGeom prst="rect">
            <a:avLst/>
          </a:prstGeom>
          <a:noFill/>
          <a:ln w="38100">
            <a:solidFill>
              <a:schemeClr val="tx1"/>
            </a:solidFill>
          </a:ln>
        </p:spPr>
        <p:txBody>
          <a:bodyPr wrap="square" rtlCol="0">
            <a:spAutoFit/>
          </a:bodyPr>
          <a:lstStyle/>
          <a:p>
            <a:pPr algn="ctr"/>
            <a:r>
              <a:rPr lang="en-US" sz="1200" dirty="0"/>
              <a:t>3.3V, Ground, Pin 5, Pin 7, and Pin 9 from main electronics</a:t>
            </a:r>
          </a:p>
        </p:txBody>
      </p:sp>
      <p:cxnSp>
        <p:nvCxnSpPr>
          <p:cNvPr id="45" name="Straight Connector 44">
            <a:extLst>
              <a:ext uri="{FF2B5EF4-FFF2-40B4-BE49-F238E27FC236}">
                <a16:creationId xmlns:a16="http://schemas.microsoft.com/office/drawing/2014/main" id="{C4B780A8-1428-9E93-FBB4-503529E3DB99}"/>
              </a:ext>
            </a:extLst>
          </p:cNvPr>
          <p:cNvCxnSpPr>
            <a:cxnSpLocks/>
          </p:cNvCxnSpPr>
          <p:nvPr/>
        </p:nvCxnSpPr>
        <p:spPr>
          <a:xfrm flipV="1">
            <a:off x="3592139" y="1469390"/>
            <a:ext cx="0" cy="1054354"/>
          </a:xfrm>
          <a:prstGeom prst="line">
            <a:avLst/>
          </a:prstGeom>
          <a:ln w="38100">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D584F29-7C40-B963-716C-24430713F958}"/>
              </a:ext>
            </a:extLst>
          </p:cNvPr>
          <p:cNvCxnSpPr>
            <a:cxnSpLocks/>
          </p:cNvCxnSpPr>
          <p:nvPr/>
        </p:nvCxnSpPr>
        <p:spPr>
          <a:xfrm flipV="1">
            <a:off x="3444746" y="1430034"/>
            <a:ext cx="0" cy="1072106"/>
          </a:xfrm>
          <a:prstGeom prst="line">
            <a:avLst/>
          </a:prstGeom>
          <a:ln w="3810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1033" name="TextBox 1032">
            <a:extLst>
              <a:ext uri="{FF2B5EF4-FFF2-40B4-BE49-F238E27FC236}">
                <a16:creationId xmlns:a16="http://schemas.microsoft.com/office/drawing/2014/main" id="{F48F7FF3-A3D6-E6EE-4844-FFF38F5BDB4E}"/>
              </a:ext>
            </a:extLst>
          </p:cNvPr>
          <p:cNvSpPr txBox="1"/>
          <p:nvPr/>
        </p:nvSpPr>
        <p:spPr>
          <a:xfrm>
            <a:off x="1609211" y="3518638"/>
            <a:ext cx="568605" cy="215444"/>
          </a:xfrm>
          <a:prstGeom prst="rect">
            <a:avLst/>
          </a:prstGeom>
          <a:noFill/>
        </p:spPr>
        <p:txBody>
          <a:bodyPr wrap="square" rtlCol="0">
            <a:spAutoFit/>
          </a:bodyPr>
          <a:lstStyle/>
          <a:p>
            <a:r>
              <a:rPr lang="en-US" sz="800" b="1" dirty="0">
                <a:highlight>
                  <a:srgbClr val="C0C0C0"/>
                </a:highlight>
              </a:rPr>
              <a:t>10kOhm</a:t>
            </a:r>
          </a:p>
        </p:txBody>
      </p:sp>
      <p:sp>
        <p:nvSpPr>
          <p:cNvPr id="1036" name="TextBox 1035">
            <a:extLst>
              <a:ext uri="{FF2B5EF4-FFF2-40B4-BE49-F238E27FC236}">
                <a16:creationId xmlns:a16="http://schemas.microsoft.com/office/drawing/2014/main" id="{BC5A268D-23B2-A846-AE74-F73FE93531B3}"/>
              </a:ext>
            </a:extLst>
          </p:cNvPr>
          <p:cNvSpPr txBox="1"/>
          <p:nvPr/>
        </p:nvSpPr>
        <p:spPr>
          <a:xfrm>
            <a:off x="1603427" y="3359419"/>
            <a:ext cx="645451" cy="215444"/>
          </a:xfrm>
          <a:prstGeom prst="rect">
            <a:avLst/>
          </a:prstGeom>
          <a:noFill/>
        </p:spPr>
        <p:txBody>
          <a:bodyPr wrap="square" rtlCol="0">
            <a:spAutoFit/>
          </a:bodyPr>
          <a:lstStyle/>
          <a:p>
            <a:r>
              <a:rPr lang="en-US" sz="800" b="1" dirty="0">
                <a:highlight>
                  <a:srgbClr val="C0C0C0"/>
                </a:highlight>
              </a:rPr>
              <a:t>22kOhm</a:t>
            </a:r>
          </a:p>
        </p:txBody>
      </p:sp>
      <p:pic>
        <p:nvPicPr>
          <p:cNvPr id="1039" name="Picture 2" descr="Buy 22K Ohm Metal Film Resistor Pack Of 10 - TechnoSam">
            <a:extLst>
              <a:ext uri="{FF2B5EF4-FFF2-40B4-BE49-F238E27FC236}">
                <a16:creationId xmlns:a16="http://schemas.microsoft.com/office/drawing/2014/main" id="{7C69ED71-EB7E-121D-A100-973252F30A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0" t="41348" r="11760" b="37987"/>
          <a:stretch/>
        </p:blipFill>
        <p:spPr bwMode="auto">
          <a:xfrm>
            <a:off x="3551746" y="2710218"/>
            <a:ext cx="376502" cy="1291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 descr="Buy 22K Ohm Metal Film Resistor Pack Of 10 - TechnoSam">
            <a:extLst>
              <a:ext uri="{FF2B5EF4-FFF2-40B4-BE49-F238E27FC236}">
                <a16:creationId xmlns:a16="http://schemas.microsoft.com/office/drawing/2014/main" id="{336EEEB5-3870-0BCF-F127-57D023E81F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0" t="41348" r="11760" b="37987"/>
          <a:stretch/>
        </p:blipFill>
        <p:spPr bwMode="auto">
          <a:xfrm>
            <a:off x="1165922" y="3423127"/>
            <a:ext cx="500039" cy="12912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4" descr="E-Projects 100ep51247k0 47K Ohm Resistors 1 2 W 5 Pack of 100">
            <a:extLst>
              <a:ext uri="{FF2B5EF4-FFF2-40B4-BE49-F238E27FC236}">
                <a16:creationId xmlns:a16="http://schemas.microsoft.com/office/drawing/2014/main" id="{5614A4B1-FD68-6625-50E2-07542E60C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59" t="14967" r="28340" b="67856"/>
          <a:stretch/>
        </p:blipFill>
        <p:spPr bwMode="auto">
          <a:xfrm>
            <a:off x="3583390" y="2584473"/>
            <a:ext cx="319509" cy="12087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4" descr="E-Projects 100ep51247k0 47K Ohm Resistors 1 2 W 5 Pack of 100">
            <a:extLst>
              <a:ext uri="{FF2B5EF4-FFF2-40B4-BE49-F238E27FC236}">
                <a16:creationId xmlns:a16="http://schemas.microsoft.com/office/drawing/2014/main" id="{39BD1A23-C5AC-976D-B842-4CF4CFF8D3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59" t="14967" r="28340" b="67856"/>
          <a:stretch/>
        </p:blipFill>
        <p:spPr bwMode="auto">
          <a:xfrm>
            <a:off x="1220455" y="3222726"/>
            <a:ext cx="445506" cy="16854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2" descr="Buy 22K Ohm Metal Film Resistor Pack Of 10 - TechnoSam">
            <a:extLst>
              <a:ext uri="{FF2B5EF4-FFF2-40B4-BE49-F238E27FC236}">
                <a16:creationId xmlns:a16="http://schemas.microsoft.com/office/drawing/2014/main" id="{927C550A-6FCA-598A-646A-8C1419183A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0" t="41348" r="11760" b="37987"/>
          <a:stretch/>
        </p:blipFill>
        <p:spPr bwMode="auto">
          <a:xfrm>
            <a:off x="3529764" y="3168797"/>
            <a:ext cx="376502" cy="129124"/>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 descr="E-Projects 100ep51247k0 47K Ohm Resistors 1 2 W 5 Pack of 100">
            <a:extLst>
              <a:ext uri="{FF2B5EF4-FFF2-40B4-BE49-F238E27FC236}">
                <a16:creationId xmlns:a16="http://schemas.microsoft.com/office/drawing/2014/main" id="{8E0BD56A-AAF7-B2AE-7EF6-04A310875D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59" t="14967" r="28340" b="67856"/>
          <a:stretch/>
        </p:blipFill>
        <p:spPr bwMode="auto">
          <a:xfrm>
            <a:off x="3580242" y="3021608"/>
            <a:ext cx="319509" cy="120879"/>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2" descr="Buy 22K Ohm Metal Film Resistor Pack Of 10 - TechnoSam">
            <a:extLst>
              <a:ext uri="{FF2B5EF4-FFF2-40B4-BE49-F238E27FC236}">
                <a16:creationId xmlns:a16="http://schemas.microsoft.com/office/drawing/2014/main" id="{C0587EB0-BC05-98CC-8E92-F77F0C419E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0" t="41348" r="11760" b="37987"/>
          <a:stretch/>
        </p:blipFill>
        <p:spPr bwMode="auto">
          <a:xfrm>
            <a:off x="3538115" y="3598334"/>
            <a:ext cx="376502" cy="12912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4" descr="E-Projects 100ep51247k0 47K Ohm Resistors 1 2 W 5 Pack of 100">
            <a:extLst>
              <a:ext uri="{FF2B5EF4-FFF2-40B4-BE49-F238E27FC236}">
                <a16:creationId xmlns:a16="http://schemas.microsoft.com/office/drawing/2014/main" id="{D88FA8CB-C5F5-9334-59C4-798298CE62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59" t="14967" r="28340" b="67856"/>
          <a:stretch/>
        </p:blipFill>
        <p:spPr bwMode="auto">
          <a:xfrm>
            <a:off x="3580242" y="3461700"/>
            <a:ext cx="319509" cy="120879"/>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6" descr="Cherry MX Switches – Vortex Keyboard">
            <a:extLst>
              <a:ext uri="{FF2B5EF4-FFF2-40B4-BE49-F238E27FC236}">
                <a16:creationId xmlns:a16="http://schemas.microsoft.com/office/drawing/2014/main" id="{188155EB-9F4F-C346-994D-42F12AA990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7732931" y="1244808"/>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6" descr="Cherry MX Switches – Vortex Keyboard">
            <a:extLst>
              <a:ext uri="{FF2B5EF4-FFF2-40B4-BE49-F238E27FC236}">
                <a16:creationId xmlns:a16="http://schemas.microsoft.com/office/drawing/2014/main" id="{C904DA02-C0D0-67E5-A1BA-BFEE99CDF7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8911698" y="1223292"/>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 descr="Cherry MX Switches – Vortex Keyboard">
            <a:extLst>
              <a:ext uri="{FF2B5EF4-FFF2-40B4-BE49-F238E27FC236}">
                <a16:creationId xmlns:a16="http://schemas.microsoft.com/office/drawing/2014/main" id="{EBE34664-C44E-8674-F82D-8695B8D845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10090465" y="1223293"/>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 descr="Cherry MX Switches – Vortex Keyboard">
            <a:extLst>
              <a:ext uri="{FF2B5EF4-FFF2-40B4-BE49-F238E27FC236}">
                <a16:creationId xmlns:a16="http://schemas.microsoft.com/office/drawing/2014/main" id="{ADEFF237-7B71-3C3F-2C63-6E4C949595D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7736215" y="3043124"/>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 descr="Cherry MX Switches – Vortex Keyboard">
            <a:extLst>
              <a:ext uri="{FF2B5EF4-FFF2-40B4-BE49-F238E27FC236}">
                <a16:creationId xmlns:a16="http://schemas.microsoft.com/office/drawing/2014/main" id="{C48F9DEA-89E1-6723-45B9-62CBA5FD1B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8914982" y="3021608"/>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 descr="Cherry MX Switches – Vortex Keyboard">
            <a:extLst>
              <a:ext uri="{FF2B5EF4-FFF2-40B4-BE49-F238E27FC236}">
                <a16:creationId xmlns:a16="http://schemas.microsoft.com/office/drawing/2014/main" id="{4D2760A2-1155-D85F-4B61-C17D371A68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10093749" y="3021609"/>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6" descr="Cherry MX Switches – Vortex Keyboard">
            <a:extLst>
              <a:ext uri="{FF2B5EF4-FFF2-40B4-BE49-F238E27FC236}">
                <a16:creationId xmlns:a16="http://schemas.microsoft.com/office/drawing/2014/main" id="{B88E1E20-F266-1D38-50B7-DC9C5C358F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7732931" y="4788753"/>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6" descr="Cherry MX Switches – Vortex Keyboard">
            <a:extLst>
              <a:ext uri="{FF2B5EF4-FFF2-40B4-BE49-F238E27FC236}">
                <a16:creationId xmlns:a16="http://schemas.microsoft.com/office/drawing/2014/main" id="{D7789DEF-928D-B6EF-0BC1-EE85443211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8911698" y="4767237"/>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6" descr="Cherry MX Switches – Vortex Keyboard">
            <a:extLst>
              <a:ext uri="{FF2B5EF4-FFF2-40B4-BE49-F238E27FC236}">
                <a16:creationId xmlns:a16="http://schemas.microsoft.com/office/drawing/2014/main" id="{8662C315-72B4-A98D-22E8-BF994B48B6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9" t="33630" r="20204" b="35727"/>
          <a:stretch/>
        </p:blipFill>
        <p:spPr bwMode="auto">
          <a:xfrm>
            <a:off x="10090465" y="4767238"/>
            <a:ext cx="977603" cy="1028275"/>
          </a:xfrm>
          <a:prstGeom prst="rect">
            <a:avLst/>
          </a:prstGeom>
          <a:noFill/>
          <a:extLst>
            <a:ext uri="{909E8E84-426E-40DD-AFC4-6F175D3DCCD1}">
              <a14:hiddenFill xmlns:a14="http://schemas.microsoft.com/office/drawing/2010/main">
                <a:solidFill>
                  <a:srgbClr val="FFFFFF"/>
                </a:solidFill>
              </a14:hiddenFill>
            </a:ext>
          </a:extLst>
        </p:spPr>
      </p:pic>
      <p:sp>
        <p:nvSpPr>
          <p:cNvPr id="1125" name="TextBox 1124">
            <a:extLst>
              <a:ext uri="{FF2B5EF4-FFF2-40B4-BE49-F238E27FC236}">
                <a16:creationId xmlns:a16="http://schemas.microsoft.com/office/drawing/2014/main" id="{3404442B-E9C7-D102-FE9C-AEC186F13E6F}"/>
              </a:ext>
            </a:extLst>
          </p:cNvPr>
          <p:cNvSpPr txBox="1"/>
          <p:nvPr/>
        </p:nvSpPr>
        <p:spPr>
          <a:xfrm>
            <a:off x="1607416" y="3190199"/>
            <a:ext cx="645451" cy="215444"/>
          </a:xfrm>
          <a:prstGeom prst="rect">
            <a:avLst/>
          </a:prstGeom>
          <a:noFill/>
        </p:spPr>
        <p:txBody>
          <a:bodyPr wrap="square" rtlCol="0">
            <a:spAutoFit/>
          </a:bodyPr>
          <a:lstStyle/>
          <a:p>
            <a:r>
              <a:rPr lang="en-US" sz="800" b="1" dirty="0">
                <a:highlight>
                  <a:srgbClr val="C0C0C0"/>
                </a:highlight>
              </a:rPr>
              <a:t>47kOhm</a:t>
            </a:r>
          </a:p>
        </p:txBody>
      </p:sp>
      <p:sp>
        <p:nvSpPr>
          <p:cNvPr id="1131" name="TextBox 1130">
            <a:extLst>
              <a:ext uri="{FF2B5EF4-FFF2-40B4-BE49-F238E27FC236}">
                <a16:creationId xmlns:a16="http://schemas.microsoft.com/office/drawing/2014/main" id="{6A1A1CEF-6422-FF75-8D0D-EEC22B243AE7}"/>
              </a:ext>
            </a:extLst>
          </p:cNvPr>
          <p:cNvSpPr txBox="1"/>
          <p:nvPr/>
        </p:nvSpPr>
        <p:spPr>
          <a:xfrm>
            <a:off x="9006514" y="972235"/>
            <a:ext cx="798780" cy="276999"/>
          </a:xfrm>
          <a:prstGeom prst="rect">
            <a:avLst/>
          </a:prstGeom>
          <a:noFill/>
        </p:spPr>
        <p:txBody>
          <a:bodyPr wrap="square" rtlCol="0">
            <a:spAutoFit/>
          </a:bodyPr>
          <a:lstStyle/>
          <a:p>
            <a:pPr algn="ctr"/>
            <a:r>
              <a:rPr lang="en-US" sz="1200" b="1" dirty="0">
                <a:highlight>
                  <a:srgbClr val="C0C0C0"/>
                </a:highlight>
              </a:rPr>
              <a:t>Button 2</a:t>
            </a:r>
          </a:p>
        </p:txBody>
      </p:sp>
      <p:sp>
        <p:nvSpPr>
          <p:cNvPr id="1132" name="TextBox 1131">
            <a:extLst>
              <a:ext uri="{FF2B5EF4-FFF2-40B4-BE49-F238E27FC236}">
                <a16:creationId xmlns:a16="http://schemas.microsoft.com/office/drawing/2014/main" id="{2339A12C-6ED4-C62B-6656-89FACC3BA61B}"/>
              </a:ext>
            </a:extLst>
          </p:cNvPr>
          <p:cNvSpPr txBox="1"/>
          <p:nvPr/>
        </p:nvSpPr>
        <p:spPr>
          <a:xfrm>
            <a:off x="7872040" y="940140"/>
            <a:ext cx="798780" cy="276999"/>
          </a:xfrm>
          <a:prstGeom prst="rect">
            <a:avLst/>
          </a:prstGeom>
          <a:noFill/>
        </p:spPr>
        <p:txBody>
          <a:bodyPr wrap="square" rtlCol="0">
            <a:spAutoFit/>
          </a:bodyPr>
          <a:lstStyle/>
          <a:p>
            <a:pPr algn="ctr"/>
            <a:r>
              <a:rPr lang="en-US" sz="1200" b="1" dirty="0">
                <a:highlight>
                  <a:srgbClr val="C0C0C0"/>
                </a:highlight>
              </a:rPr>
              <a:t>Button 1</a:t>
            </a:r>
          </a:p>
        </p:txBody>
      </p:sp>
      <p:sp>
        <p:nvSpPr>
          <p:cNvPr id="1134" name="TextBox 1133">
            <a:extLst>
              <a:ext uri="{FF2B5EF4-FFF2-40B4-BE49-F238E27FC236}">
                <a16:creationId xmlns:a16="http://schemas.microsoft.com/office/drawing/2014/main" id="{6D1EEB25-C5D7-DFD3-CE7C-E44EA0C3A937}"/>
              </a:ext>
            </a:extLst>
          </p:cNvPr>
          <p:cNvSpPr txBox="1"/>
          <p:nvPr/>
        </p:nvSpPr>
        <p:spPr>
          <a:xfrm>
            <a:off x="10222072" y="967809"/>
            <a:ext cx="798780" cy="276999"/>
          </a:xfrm>
          <a:prstGeom prst="rect">
            <a:avLst/>
          </a:prstGeom>
          <a:noFill/>
        </p:spPr>
        <p:txBody>
          <a:bodyPr wrap="square" rtlCol="0">
            <a:spAutoFit/>
          </a:bodyPr>
          <a:lstStyle/>
          <a:p>
            <a:pPr algn="ctr"/>
            <a:r>
              <a:rPr lang="en-US" sz="1200" b="1" dirty="0">
                <a:highlight>
                  <a:srgbClr val="C0C0C0"/>
                </a:highlight>
              </a:rPr>
              <a:t>Button 3</a:t>
            </a:r>
          </a:p>
        </p:txBody>
      </p:sp>
      <p:sp>
        <p:nvSpPr>
          <p:cNvPr id="1139" name="TextBox 1138">
            <a:extLst>
              <a:ext uri="{FF2B5EF4-FFF2-40B4-BE49-F238E27FC236}">
                <a16:creationId xmlns:a16="http://schemas.microsoft.com/office/drawing/2014/main" id="{260B99B5-6060-1573-05A6-530AB43FEA9E}"/>
              </a:ext>
            </a:extLst>
          </p:cNvPr>
          <p:cNvSpPr txBox="1"/>
          <p:nvPr/>
        </p:nvSpPr>
        <p:spPr>
          <a:xfrm>
            <a:off x="9003743" y="2775981"/>
            <a:ext cx="798780" cy="276999"/>
          </a:xfrm>
          <a:prstGeom prst="rect">
            <a:avLst/>
          </a:prstGeom>
          <a:noFill/>
        </p:spPr>
        <p:txBody>
          <a:bodyPr wrap="square" rtlCol="0">
            <a:spAutoFit/>
          </a:bodyPr>
          <a:lstStyle/>
          <a:p>
            <a:pPr algn="ctr"/>
            <a:r>
              <a:rPr lang="en-US" sz="1200" b="1" dirty="0">
                <a:highlight>
                  <a:srgbClr val="C0C0C0"/>
                </a:highlight>
              </a:rPr>
              <a:t>Button 5</a:t>
            </a:r>
          </a:p>
        </p:txBody>
      </p:sp>
      <p:sp>
        <p:nvSpPr>
          <p:cNvPr id="1140" name="TextBox 1139">
            <a:extLst>
              <a:ext uri="{FF2B5EF4-FFF2-40B4-BE49-F238E27FC236}">
                <a16:creationId xmlns:a16="http://schemas.microsoft.com/office/drawing/2014/main" id="{24D865CA-CD06-48A7-BC8D-5D4CBBA0F169}"/>
              </a:ext>
            </a:extLst>
          </p:cNvPr>
          <p:cNvSpPr txBox="1"/>
          <p:nvPr/>
        </p:nvSpPr>
        <p:spPr>
          <a:xfrm>
            <a:off x="7869269" y="2743886"/>
            <a:ext cx="798780" cy="276999"/>
          </a:xfrm>
          <a:prstGeom prst="rect">
            <a:avLst/>
          </a:prstGeom>
          <a:noFill/>
        </p:spPr>
        <p:txBody>
          <a:bodyPr wrap="square" rtlCol="0">
            <a:spAutoFit/>
          </a:bodyPr>
          <a:lstStyle/>
          <a:p>
            <a:pPr algn="ctr"/>
            <a:r>
              <a:rPr lang="en-US" sz="1200" b="1" dirty="0">
                <a:highlight>
                  <a:srgbClr val="C0C0C0"/>
                </a:highlight>
              </a:rPr>
              <a:t>Button 4</a:t>
            </a:r>
          </a:p>
        </p:txBody>
      </p:sp>
      <p:sp>
        <p:nvSpPr>
          <p:cNvPr id="1142" name="TextBox 1141">
            <a:extLst>
              <a:ext uri="{FF2B5EF4-FFF2-40B4-BE49-F238E27FC236}">
                <a16:creationId xmlns:a16="http://schemas.microsoft.com/office/drawing/2014/main" id="{B26220A2-4079-0BDB-6FC0-93E1BCCB7F36}"/>
              </a:ext>
            </a:extLst>
          </p:cNvPr>
          <p:cNvSpPr txBox="1"/>
          <p:nvPr/>
        </p:nvSpPr>
        <p:spPr>
          <a:xfrm>
            <a:off x="10219301" y="2771555"/>
            <a:ext cx="798780" cy="276999"/>
          </a:xfrm>
          <a:prstGeom prst="rect">
            <a:avLst/>
          </a:prstGeom>
          <a:noFill/>
        </p:spPr>
        <p:txBody>
          <a:bodyPr wrap="square" rtlCol="0">
            <a:spAutoFit/>
          </a:bodyPr>
          <a:lstStyle/>
          <a:p>
            <a:pPr algn="ctr"/>
            <a:r>
              <a:rPr lang="en-US" sz="1200" b="1" dirty="0">
                <a:highlight>
                  <a:srgbClr val="C0C0C0"/>
                </a:highlight>
              </a:rPr>
              <a:t>Button 6</a:t>
            </a:r>
          </a:p>
        </p:txBody>
      </p:sp>
      <p:sp>
        <p:nvSpPr>
          <p:cNvPr id="1146" name="TextBox 1145">
            <a:extLst>
              <a:ext uri="{FF2B5EF4-FFF2-40B4-BE49-F238E27FC236}">
                <a16:creationId xmlns:a16="http://schemas.microsoft.com/office/drawing/2014/main" id="{4D0F9904-FBD4-F3DA-D997-8740E44DC796}"/>
              </a:ext>
            </a:extLst>
          </p:cNvPr>
          <p:cNvSpPr txBox="1"/>
          <p:nvPr/>
        </p:nvSpPr>
        <p:spPr>
          <a:xfrm>
            <a:off x="9015035" y="4555802"/>
            <a:ext cx="798780" cy="276999"/>
          </a:xfrm>
          <a:prstGeom prst="rect">
            <a:avLst/>
          </a:prstGeom>
          <a:noFill/>
        </p:spPr>
        <p:txBody>
          <a:bodyPr wrap="square" rtlCol="0">
            <a:spAutoFit/>
          </a:bodyPr>
          <a:lstStyle/>
          <a:p>
            <a:pPr algn="ctr"/>
            <a:r>
              <a:rPr lang="en-US" sz="1200" b="1" dirty="0">
                <a:highlight>
                  <a:srgbClr val="C0C0C0"/>
                </a:highlight>
              </a:rPr>
              <a:t>Button 8</a:t>
            </a:r>
          </a:p>
        </p:txBody>
      </p:sp>
      <p:sp>
        <p:nvSpPr>
          <p:cNvPr id="1147" name="TextBox 1146">
            <a:extLst>
              <a:ext uri="{FF2B5EF4-FFF2-40B4-BE49-F238E27FC236}">
                <a16:creationId xmlns:a16="http://schemas.microsoft.com/office/drawing/2014/main" id="{925030E1-FEFF-3DB8-2E79-0633B1EED100}"/>
              </a:ext>
            </a:extLst>
          </p:cNvPr>
          <p:cNvSpPr txBox="1"/>
          <p:nvPr/>
        </p:nvSpPr>
        <p:spPr>
          <a:xfrm>
            <a:off x="7880561" y="4523707"/>
            <a:ext cx="798780" cy="276999"/>
          </a:xfrm>
          <a:prstGeom prst="rect">
            <a:avLst/>
          </a:prstGeom>
          <a:noFill/>
        </p:spPr>
        <p:txBody>
          <a:bodyPr wrap="square" rtlCol="0">
            <a:spAutoFit/>
          </a:bodyPr>
          <a:lstStyle/>
          <a:p>
            <a:pPr algn="ctr"/>
            <a:r>
              <a:rPr lang="en-US" sz="1200" b="1" dirty="0">
                <a:highlight>
                  <a:srgbClr val="C0C0C0"/>
                </a:highlight>
              </a:rPr>
              <a:t>Button 7</a:t>
            </a:r>
          </a:p>
        </p:txBody>
      </p:sp>
      <p:sp>
        <p:nvSpPr>
          <p:cNvPr id="1154" name="TextBox 1153">
            <a:extLst>
              <a:ext uri="{FF2B5EF4-FFF2-40B4-BE49-F238E27FC236}">
                <a16:creationId xmlns:a16="http://schemas.microsoft.com/office/drawing/2014/main" id="{2AC9FB45-7EF6-F3C3-83FA-440ADA9483A2}"/>
              </a:ext>
            </a:extLst>
          </p:cNvPr>
          <p:cNvSpPr txBox="1"/>
          <p:nvPr/>
        </p:nvSpPr>
        <p:spPr>
          <a:xfrm>
            <a:off x="10230593" y="4551376"/>
            <a:ext cx="798780" cy="276999"/>
          </a:xfrm>
          <a:prstGeom prst="rect">
            <a:avLst/>
          </a:prstGeom>
          <a:noFill/>
        </p:spPr>
        <p:txBody>
          <a:bodyPr wrap="square" rtlCol="0">
            <a:spAutoFit/>
          </a:bodyPr>
          <a:lstStyle/>
          <a:p>
            <a:pPr algn="ctr"/>
            <a:r>
              <a:rPr lang="en-US" sz="1200" b="1" dirty="0">
                <a:highlight>
                  <a:srgbClr val="C0C0C0"/>
                </a:highlight>
              </a:rPr>
              <a:t>Button 9</a:t>
            </a:r>
          </a:p>
        </p:txBody>
      </p:sp>
      <p:cxnSp>
        <p:nvCxnSpPr>
          <p:cNvPr id="1220" name="Straight Connector 1219">
            <a:extLst>
              <a:ext uri="{FF2B5EF4-FFF2-40B4-BE49-F238E27FC236}">
                <a16:creationId xmlns:a16="http://schemas.microsoft.com/office/drawing/2014/main" id="{56CCE862-36BA-42AE-8645-14C55D9798D5}"/>
              </a:ext>
            </a:extLst>
          </p:cNvPr>
          <p:cNvCxnSpPr>
            <a:cxnSpLocks/>
          </p:cNvCxnSpPr>
          <p:nvPr/>
        </p:nvCxnSpPr>
        <p:spPr>
          <a:xfrm>
            <a:off x="5289204" y="2626487"/>
            <a:ext cx="0" cy="463423"/>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1227" name="Straight Connector 1226">
            <a:extLst>
              <a:ext uri="{FF2B5EF4-FFF2-40B4-BE49-F238E27FC236}">
                <a16:creationId xmlns:a16="http://schemas.microsoft.com/office/drawing/2014/main" id="{026C9B01-5C63-5D6E-F138-050F4D61FBD2}"/>
              </a:ext>
            </a:extLst>
          </p:cNvPr>
          <p:cNvCxnSpPr>
            <a:cxnSpLocks/>
          </p:cNvCxnSpPr>
          <p:nvPr/>
        </p:nvCxnSpPr>
        <p:spPr>
          <a:xfrm>
            <a:off x="5326380" y="2705352"/>
            <a:ext cx="0" cy="535688"/>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36" name="Straight Connector 1235">
            <a:extLst>
              <a:ext uri="{FF2B5EF4-FFF2-40B4-BE49-F238E27FC236}">
                <a16:creationId xmlns:a16="http://schemas.microsoft.com/office/drawing/2014/main" id="{31740702-1B63-390C-6EE1-095BF387EA6A}"/>
              </a:ext>
            </a:extLst>
          </p:cNvPr>
          <p:cNvCxnSpPr>
            <a:cxnSpLocks/>
          </p:cNvCxnSpPr>
          <p:nvPr/>
        </p:nvCxnSpPr>
        <p:spPr>
          <a:xfrm flipV="1">
            <a:off x="5364480" y="2781197"/>
            <a:ext cx="0" cy="604623"/>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244" name="Straight Connector 1243">
            <a:extLst>
              <a:ext uri="{FF2B5EF4-FFF2-40B4-BE49-F238E27FC236}">
                <a16:creationId xmlns:a16="http://schemas.microsoft.com/office/drawing/2014/main" id="{FC1B15BA-A8CC-E54B-EAA9-E0B207A08A88}"/>
              </a:ext>
            </a:extLst>
          </p:cNvPr>
          <p:cNvCxnSpPr>
            <a:cxnSpLocks/>
          </p:cNvCxnSpPr>
          <p:nvPr/>
        </p:nvCxnSpPr>
        <p:spPr>
          <a:xfrm>
            <a:off x="5157216" y="2346833"/>
            <a:ext cx="5498592" cy="0"/>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cxnSp>
        <p:nvCxnSpPr>
          <p:cNvPr id="1249" name="Straight Connector 1248">
            <a:extLst>
              <a:ext uri="{FF2B5EF4-FFF2-40B4-BE49-F238E27FC236}">
                <a16:creationId xmlns:a16="http://schemas.microsoft.com/office/drawing/2014/main" id="{567E1191-2616-E83E-396D-AF83A10181ED}"/>
              </a:ext>
            </a:extLst>
          </p:cNvPr>
          <p:cNvCxnSpPr>
            <a:cxnSpLocks/>
          </p:cNvCxnSpPr>
          <p:nvPr/>
        </p:nvCxnSpPr>
        <p:spPr>
          <a:xfrm>
            <a:off x="10637520" y="2005584"/>
            <a:ext cx="0" cy="341249"/>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cxnSp>
        <p:nvCxnSpPr>
          <p:cNvPr id="1254" name="Straight Connector 1253">
            <a:extLst>
              <a:ext uri="{FF2B5EF4-FFF2-40B4-BE49-F238E27FC236}">
                <a16:creationId xmlns:a16="http://schemas.microsoft.com/office/drawing/2014/main" id="{CC35A35A-C858-E656-9F16-47F926A4CEFF}"/>
              </a:ext>
            </a:extLst>
          </p:cNvPr>
          <p:cNvCxnSpPr>
            <a:cxnSpLocks/>
          </p:cNvCxnSpPr>
          <p:nvPr/>
        </p:nvCxnSpPr>
        <p:spPr>
          <a:xfrm>
            <a:off x="9460992" y="2005584"/>
            <a:ext cx="0" cy="341249"/>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cxnSp>
        <p:nvCxnSpPr>
          <p:cNvPr id="1256" name="Straight Connector 1255">
            <a:extLst>
              <a:ext uri="{FF2B5EF4-FFF2-40B4-BE49-F238E27FC236}">
                <a16:creationId xmlns:a16="http://schemas.microsoft.com/office/drawing/2014/main" id="{98AC81C5-C8C6-9050-35E1-7B108F936A4E}"/>
              </a:ext>
            </a:extLst>
          </p:cNvPr>
          <p:cNvCxnSpPr>
            <a:cxnSpLocks/>
          </p:cNvCxnSpPr>
          <p:nvPr/>
        </p:nvCxnSpPr>
        <p:spPr>
          <a:xfrm>
            <a:off x="8284464" y="2005584"/>
            <a:ext cx="0" cy="341249"/>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cxnSp>
        <p:nvCxnSpPr>
          <p:cNvPr id="1257" name="Straight Connector 1256">
            <a:extLst>
              <a:ext uri="{FF2B5EF4-FFF2-40B4-BE49-F238E27FC236}">
                <a16:creationId xmlns:a16="http://schemas.microsoft.com/office/drawing/2014/main" id="{65CE7C20-CF29-EFEA-D0FE-9520D8B6CBDF}"/>
              </a:ext>
            </a:extLst>
          </p:cNvPr>
          <p:cNvCxnSpPr>
            <a:cxnSpLocks/>
          </p:cNvCxnSpPr>
          <p:nvPr/>
        </p:nvCxnSpPr>
        <p:spPr>
          <a:xfrm>
            <a:off x="5176266" y="2331515"/>
            <a:ext cx="0" cy="758395"/>
          </a:xfrm>
          <a:prstGeom prst="line">
            <a:avLst/>
          </a:prstGeom>
          <a:ln w="38100">
            <a:solidFill>
              <a:srgbClr val="002060"/>
            </a:solidFill>
          </a:ln>
        </p:spPr>
        <p:style>
          <a:lnRef idx="1">
            <a:schemeClr val="dk1"/>
          </a:lnRef>
          <a:fillRef idx="0">
            <a:schemeClr val="dk1"/>
          </a:fillRef>
          <a:effectRef idx="0">
            <a:schemeClr val="dk1"/>
          </a:effectRef>
          <a:fontRef idx="minor">
            <a:schemeClr val="tx1"/>
          </a:fontRef>
        </p:style>
      </p:cxnSp>
      <p:cxnSp>
        <p:nvCxnSpPr>
          <p:cNvPr id="1261" name="Straight Connector 1260">
            <a:extLst>
              <a:ext uri="{FF2B5EF4-FFF2-40B4-BE49-F238E27FC236}">
                <a16:creationId xmlns:a16="http://schemas.microsoft.com/office/drawing/2014/main" id="{767DEE7D-19A3-E8AC-6B09-BE7A41C1A1CB}"/>
              </a:ext>
            </a:extLst>
          </p:cNvPr>
          <p:cNvCxnSpPr>
            <a:cxnSpLocks/>
          </p:cNvCxnSpPr>
          <p:nvPr/>
        </p:nvCxnSpPr>
        <p:spPr>
          <a:xfrm>
            <a:off x="5176266" y="4230497"/>
            <a:ext cx="5453591" cy="0"/>
          </a:xfrm>
          <a:prstGeom prst="line">
            <a:avLst/>
          </a:prstGeom>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62" name="Straight Connector 1261">
            <a:extLst>
              <a:ext uri="{FF2B5EF4-FFF2-40B4-BE49-F238E27FC236}">
                <a16:creationId xmlns:a16="http://schemas.microsoft.com/office/drawing/2014/main" id="{97C01116-9701-014F-735B-E552688DD913}"/>
              </a:ext>
            </a:extLst>
          </p:cNvPr>
          <p:cNvCxnSpPr>
            <a:cxnSpLocks/>
          </p:cNvCxnSpPr>
          <p:nvPr/>
        </p:nvCxnSpPr>
        <p:spPr>
          <a:xfrm>
            <a:off x="10611569" y="3889248"/>
            <a:ext cx="0" cy="341249"/>
          </a:xfrm>
          <a:prstGeom prst="line">
            <a:avLst/>
          </a:prstGeom>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63" name="Straight Connector 1262">
            <a:extLst>
              <a:ext uri="{FF2B5EF4-FFF2-40B4-BE49-F238E27FC236}">
                <a16:creationId xmlns:a16="http://schemas.microsoft.com/office/drawing/2014/main" id="{8F97A1A6-AC1A-AFE0-CEF8-E455EEED988C}"/>
              </a:ext>
            </a:extLst>
          </p:cNvPr>
          <p:cNvCxnSpPr>
            <a:cxnSpLocks/>
          </p:cNvCxnSpPr>
          <p:nvPr/>
        </p:nvCxnSpPr>
        <p:spPr>
          <a:xfrm>
            <a:off x="9435041" y="3889248"/>
            <a:ext cx="0" cy="341249"/>
          </a:xfrm>
          <a:prstGeom prst="line">
            <a:avLst/>
          </a:prstGeom>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64" name="Straight Connector 1263">
            <a:extLst>
              <a:ext uri="{FF2B5EF4-FFF2-40B4-BE49-F238E27FC236}">
                <a16:creationId xmlns:a16="http://schemas.microsoft.com/office/drawing/2014/main" id="{E7C25C33-E1CE-62D7-5C63-BB146AC9D65C}"/>
              </a:ext>
            </a:extLst>
          </p:cNvPr>
          <p:cNvCxnSpPr>
            <a:cxnSpLocks/>
          </p:cNvCxnSpPr>
          <p:nvPr/>
        </p:nvCxnSpPr>
        <p:spPr>
          <a:xfrm>
            <a:off x="8258513" y="3889248"/>
            <a:ext cx="0" cy="341249"/>
          </a:xfrm>
          <a:prstGeom prst="line">
            <a:avLst/>
          </a:prstGeom>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65" name="Straight Connector 1264">
            <a:extLst>
              <a:ext uri="{FF2B5EF4-FFF2-40B4-BE49-F238E27FC236}">
                <a16:creationId xmlns:a16="http://schemas.microsoft.com/office/drawing/2014/main" id="{13B3EE57-504A-D53C-2903-21BD626FD4CF}"/>
              </a:ext>
            </a:extLst>
          </p:cNvPr>
          <p:cNvCxnSpPr>
            <a:cxnSpLocks/>
          </p:cNvCxnSpPr>
          <p:nvPr/>
        </p:nvCxnSpPr>
        <p:spPr>
          <a:xfrm>
            <a:off x="5157216" y="3233589"/>
            <a:ext cx="20320" cy="1008434"/>
          </a:xfrm>
          <a:prstGeom prst="line">
            <a:avLst/>
          </a:prstGeom>
          <a:ln w="38100">
            <a:solidFill>
              <a:schemeClr val="accent6">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272" name="Straight Connector 1271">
            <a:extLst>
              <a:ext uri="{FF2B5EF4-FFF2-40B4-BE49-F238E27FC236}">
                <a16:creationId xmlns:a16="http://schemas.microsoft.com/office/drawing/2014/main" id="{46CBC1E6-1D49-5419-F68E-65DC0F14E816}"/>
              </a:ext>
            </a:extLst>
          </p:cNvPr>
          <p:cNvCxnSpPr>
            <a:cxnSpLocks/>
          </p:cNvCxnSpPr>
          <p:nvPr/>
        </p:nvCxnSpPr>
        <p:spPr>
          <a:xfrm>
            <a:off x="5037328" y="5973953"/>
            <a:ext cx="5618480" cy="0"/>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1274" name="Straight Connector 1273">
            <a:extLst>
              <a:ext uri="{FF2B5EF4-FFF2-40B4-BE49-F238E27FC236}">
                <a16:creationId xmlns:a16="http://schemas.microsoft.com/office/drawing/2014/main" id="{36C2776F-53BC-A04D-DDBA-0B704615F1D8}"/>
              </a:ext>
            </a:extLst>
          </p:cNvPr>
          <p:cNvCxnSpPr>
            <a:cxnSpLocks/>
          </p:cNvCxnSpPr>
          <p:nvPr/>
        </p:nvCxnSpPr>
        <p:spPr>
          <a:xfrm>
            <a:off x="10637520" y="5632704"/>
            <a:ext cx="0" cy="341249"/>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1275" name="Straight Connector 1274">
            <a:extLst>
              <a:ext uri="{FF2B5EF4-FFF2-40B4-BE49-F238E27FC236}">
                <a16:creationId xmlns:a16="http://schemas.microsoft.com/office/drawing/2014/main" id="{8E821E83-3FD7-6515-C42D-B1D7DEB20A04}"/>
              </a:ext>
            </a:extLst>
          </p:cNvPr>
          <p:cNvCxnSpPr>
            <a:cxnSpLocks/>
          </p:cNvCxnSpPr>
          <p:nvPr/>
        </p:nvCxnSpPr>
        <p:spPr>
          <a:xfrm>
            <a:off x="9460992" y="5632704"/>
            <a:ext cx="0" cy="341249"/>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1277" name="Straight Connector 1276">
            <a:extLst>
              <a:ext uri="{FF2B5EF4-FFF2-40B4-BE49-F238E27FC236}">
                <a16:creationId xmlns:a16="http://schemas.microsoft.com/office/drawing/2014/main" id="{65C7E9B8-E811-9A00-B6AE-448DB22D050A}"/>
              </a:ext>
            </a:extLst>
          </p:cNvPr>
          <p:cNvCxnSpPr>
            <a:cxnSpLocks/>
          </p:cNvCxnSpPr>
          <p:nvPr/>
        </p:nvCxnSpPr>
        <p:spPr>
          <a:xfrm>
            <a:off x="8284464" y="5632704"/>
            <a:ext cx="0" cy="341249"/>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1278" name="Straight Connector 1277">
            <a:extLst>
              <a:ext uri="{FF2B5EF4-FFF2-40B4-BE49-F238E27FC236}">
                <a16:creationId xmlns:a16="http://schemas.microsoft.com/office/drawing/2014/main" id="{7FAA35FC-C6DF-6931-C742-848E29A7F149}"/>
              </a:ext>
            </a:extLst>
          </p:cNvPr>
          <p:cNvCxnSpPr>
            <a:cxnSpLocks/>
          </p:cNvCxnSpPr>
          <p:nvPr/>
        </p:nvCxnSpPr>
        <p:spPr>
          <a:xfrm>
            <a:off x="5037328" y="3382890"/>
            <a:ext cx="0" cy="260935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cxnSp>
        <p:nvCxnSpPr>
          <p:cNvPr id="1297" name="Straight Connector 1296">
            <a:extLst>
              <a:ext uri="{FF2B5EF4-FFF2-40B4-BE49-F238E27FC236}">
                <a16:creationId xmlns:a16="http://schemas.microsoft.com/office/drawing/2014/main" id="{E3F22CD3-1764-5214-1A95-253AF6069D6D}"/>
              </a:ext>
            </a:extLst>
          </p:cNvPr>
          <p:cNvCxnSpPr>
            <a:cxnSpLocks/>
          </p:cNvCxnSpPr>
          <p:nvPr/>
        </p:nvCxnSpPr>
        <p:spPr>
          <a:xfrm>
            <a:off x="4444090" y="2656332"/>
            <a:ext cx="463190"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298" name="Straight Connector 1297">
            <a:extLst>
              <a:ext uri="{FF2B5EF4-FFF2-40B4-BE49-F238E27FC236}">
                <a16:creationId xmlns:a16="http://schemas.microsoft.com/office/drawing/2014/main" id="{B5A153D2-8BBD-D5BC-E980-EECF0D0F8F95}"/>
              </a:ext>
            </a:extLst>
          </p:cNvPr>
          <p:cNvCxnSpPr>
            <a:cxnSpLocks/>
          </p:cNvCxnSpPr>
          <p:nvPr/>
        </p:nvCxnSpPr>
        <p:spPr>
          <a:xfrm>
            <a:off x="4448408" y="2802893"/>
            <a:ext cx="416962"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299" name="Straight Connector 1298">
            <a:extLst>
              <a:ext uri="{FF2B5EF4-FFF2-40B4-BE49-F238E27FC236}">
                <a16:creationId xmlns:a16="http://schemas.microsoft.com/office/drawing/2014/main" id="{0F171F3D-5375-7E72-7054-3D6B0850430E}"/>
              </a:ext>
            </a:extLst>
          </p:cNvPr>
          <p:cNvCxnSpPr>
            <a:cxnSpLocks/>
          </p:cNvCxnSpPr>
          <p:nvPr/>
        </p:nvCxnSpPr>
        <p:spPr>
          <a:xfrm>
            <a:off x="4444090" y="2935608"/>
            <a:ext cx="384450"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22" name="Straight Connector 1321">
            <a:extLst>
              <a:ext uri="{FF2B5EF4-FFF2-40B4-BE49-F238E27FC236}">
                <a16:creationId xmlns:a16="http://schemas.microsoft.com/office/drawing/2014/main" id="{7CA0F352-742E-4C1D-6110-C51030CF7754}"/>
              </a:ext>
            </a:extLst>
          </p:cNvPr>
          <p:cNvCxnSpPr>
            <a:cxnSpLocks/>
          </p:cNvCxnSpPr>
          <p:nvPr/>
        </p:nvCxnSpPr>
        <p:spPr>
          <a:xfrm flipV="1">
            <a:off x="7937206" y="2079598"/>
            <a:ext cx="0" cy="44414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23" name="Straight Connector 1322">
            <a:extLst>
              <a:ext uri="{FF2B5EF4-FFF2-40B4-BE49-F238E27FC236}">
                <a16:creationId xmlns:a16="http://schemas.microsoft.com/office/drawing/2014/main" id="{DDC95BC0-E069-7AF2-D6D5-8678CD39AF66}"/>
              </a:ext>
            </a:extLst>
          </p:cNvPr>
          <p:cNvCxnSpPr>
            <a:cxnSpLocks/>
          </p:cNvCxnSpPr>
          <p:nvPr/>
        </p:nvCxnSpPr>
        <p:spPr>
          <a:xfrm flipH="1" flipV="1">
            <a:off x="9109416" y="2060766"/>
            <a:ext cx="7260" cy="53460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24" name="Straight Connector 1323">
            <a:extLst>
              <a:ext uri="{FF2B5EF4-FFF2-40B4-BE49-F238E27FC236}">
                <a16:creationId xmlns:a16="http://schemas.microsoft.com/office/drawing/2014/main" id="{A5752C58-081F-DBCA-EA43-069B4BFC6829}"/>
              </a:ext>
            </a:extLst>
          </p:cNvPr>
          <p:cNvCxnSpPr>
            <a:cxnSpLocks/>
          </p:cNvCxnSpPr>
          <p:nvPr/>
        </p:nvCxnSpPr>
        <p:spPr>
          <a:xfrm flipV="1">
            <a:off x="10293204" y="2060766"/>
            <a:ext cx="0" cy="644586"/>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32" name="Straight Connector 1331">
            <a:extLst>
              <a:ext uri="{FF2B5EF4-FFF2-40B4-BE49-F238E27FC236}">
                <a16:creationId xmlns:a16="http://schemas.microsoft.com/office/drawing/2014/main" id="{64181822-B338-8E31-C15B-669FCD11956E}"/>
              </a:ext>
            </a:extLst>
          </p:cNvPr>
          <p:cNvCxnSpPr>
            <a:cxnSpLocks/>
          </p:cNvCxnSpPr>
          <p:nvPr/>
        </p:nvCxnSpPr>
        <p:spPr>
          <a:xfrm flipV="1">
            <a:off x="7927001" y="3847793"/>
            <a:ext cx="10205" cy="505727"/>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33" name="Straight Connector 1332">
            <a:extLst>
              <a:ext uri="{FF2B5EF4-FFF2-40B4-BE49-F238E27FC236}">
                <a16:creationId xmlns:a16="http://schemas.microsoft.com/office/drawing/2014/main" id="{2616E77B-F187-E6F4-D00D-03050AC3199E}"/>
              </a:ext>
            </a:extLst>
          </p:cNvPr>
          <p:cNvCxnSpPr>
            <a:cxnSpLocks/>
          </p:cNvCxnSpPr>
          <p:nvPr/>
        </p:nvCxnSpPr>
        <p:spPr>
          <a:xfrm flipH="1" flipV="1">
            <a:off x="9109416" y="3828961"/>
            <a:ext cx="4318" cy="615999"/>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34" name="Straight Connector 1333">
            <a:extLst>
              <a:ext uri="{FF2B5EF4-FFF2-40B4-BE49-F238E27FC236}">
                <a16:creationId xmlns:a16="http://schemas.microsoft.com/office/drawing/2014/main" id="{2E96481E-BAA5-6FF7-F19E-18DB92103645}"/>
              </a:ext>
            </a:extLst>
          </p:cNvPr>
          <p:cNvCxnSpPr>
            <a:cxnSpLocks/>
          </p:cNvCxnSpPr>
          <p:nvPr/>
        </p:nvCxnSpPr>
        <p:spPr>
          <a:xfrm flipV="1">
            <a:off x="10293204" y="3828961"/>
            <a:ext cx="0" cy="694746"/>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44" name="Straight Connector 1343">
            <a:extLst>
              <a:ext uri="{FF2B5EF4-FFF2-40B4-BE49-F238E27FC236}">
                <a16:creationId xmlns:a16="http://schemas.microsoft.com/office/drawing/2014/main" id="{046F79A9-E6DF-529E-C4C0-FDECA9668384}"/>
              </a:ext>
            </a:extLst>
          </p:cNvPr>
          <p:cNvCxnSpPr>
            <a:cxnSpLocks/>
          </p:cNvCxnSpPr>
          <p:nvPr/>
        </p:nvCxnSpPr>
        <p:spPr>
          <a:xfrm flipV="1">
            <a:off x="7927001" y="5609765"/>
            <a:ext cx="10205" cy="505727"/>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45" name="Straight Connector 1344">
            <a:extLst>
              <a:ext uri="{FF2B5EF4-FFF2-40B4-BE49-F238E27FC236}">
                <a16:creationId xmlns:a16="http://schemas.microsoft.com/office/drawing/2014/main" id="{3DA210E4-8AAA-BFAB-E8B3-983DC59792AE}"/>
              </a:ext>
            </a:extLst>
          </p:cNvPr>
          <p:cNvCxnSpPr>
            <a:cxnSpLocks/>
          </p:cNvCxnSpPr>
          <p:nvPr/>
        </p:nvCxnSpPr>
        <p:spPr>
          <a:xfrm flipH="1" flipV="1">
            <a:off x="9109416" y="5590933"/>
            <a:ext cx="4318" cy="615999"/>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46" name="Straight Connector 1345">
            <a:extLst>
              <a:ext uri="{FF2B5EF4-FFF2-40B4-BE49-F238E27FC236}">
                <a16:creationId xmlns:a16="http://schemas.microsoft.com/office/drawing/2014/main" id="{419EBC11-282D-386B-90CA-8C036E6A52AC}"/>
              </a:ext>
            </a:extLst>
          </p:cNvPr>
          <p:cNvCxnSpPr>
            <a:cxnSpLocks/>
          </p:cNvCxnSpPr>
          <p:nvPr/>
        </p:nvCxnSpPr>
        <p:spPr>
          <a:xfrm flipV="1">
            <a:off x="10293204" y="5590933"/>
            <a:ext cx="0" cy="645503"/>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49" name="Straight Connector 1348">
            <a:extLst>
              <a:ext uri="{FF2B5EF4-FFF2-40B4-BE49-F238E27FC236}">
                <a16:creationId xmlns:a16="http://schemas.microsoft.com/office/drawing/2014/main" id="{4680D55C-B424-7FC0-03D6-2491B1C94C1D}"/>
              </a:ext>
            </a:extLst>
          </p:cNvPr>
          <p:cNvCxnSpPr>
            <a:cxnSpLocks/>
          </p:cNvCxnSpPr>
          <p:nvPr/>
        </p:nvCxnSpPr>
        <p:spPr>
          <a:xfrm>
            <a:off x="7180580" y="2515139"/>
            <a:ext cx="775310"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50" name="Straight Connector 1349">
            <a:extLst>
              <a:ext uri="{FF2B5EF4-FFF2-40B4-BE49-F238E27FC236}">
                <a16:creationId xmlns:a16="http://schemas.microsoft.com/office/drawing/2014/main" id="{C37C36A8-F798-FB2A-FCE0-492FED569AE2}"/>
              </a:ext>
            </a:extLst>
          </p:cNvPr>
          <p:cNvCxnSpPr>
            <a:cxnSpLocks/>
          </p:cNvCxnSpPr>
          <p:nvPr/>
        </p:nvCxnSpPr>
        <p:spPr>
          <a:xfrm>
            <a:off x="7277100" y="2577607"/>
            <a:ext cx="1839576"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51" name="Straight Connector 1350">
            <a:extLst>
              <a:ext uri="{FF2B5EF4-FFF2-40B4-BE49-F238E27FC236}">
                <a16:creationId xmlns:a16="http://schemas.microsoft.com/office/drawing/2014/main" id="{6F253759-8734-CF8A-CA3A-881603C6AFB0}"/>
              </a:ext>
            </a:extLst>
          </p:cNvPr>
          <p:cNvCxnSpPr>
            <a:cxnSpLocks/>
          </p:cNvCxnSpPr>
          <p:nvPr/>
        </p:nvCxnSpPr>
        <p:spPr>
          <a:xfrm flipV="1">
            <a:off x="7366000" y="2685830"/>
            <a:ext cx="2934824" cy="4356"/>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59" name="Straight Connector 1358">
            <a:extLst>
              <a:ext uri="{FF2B5EF4-FFF2-40B4-BE49-F238E27FC236}">
                <a16:creationId xmlns:a16="http://schemas.microsoft.com/office/drawing/2014/main" id="{353FB919-AECA-9C25-80B7-41B83C99C50D}"/>
              </a:ext>
            </a:extLst>
          </p:cNvPr>
          <p:cNvCxnSpPr>
            <a:cxnSpLocks/>
          </p:cNvCxnSpPr>
          <p:nvPr/>
        </p:nvCxnSpPr>
        <p:spPr>
          <a:xfrm>
            <a:off x="7449312" y="4348075"/>
            <a:ext cx="492862"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60" name="Straight Connector 1359">
            <a:extLst>
              <a:ext uri="{FF2B5EF4-FFF2-40B4-BE49-F238E27FC236}">
                <a16:creationId xmlns:a16="http://schemas.microsoft.com/office/drawing/2014/main" id="{13A361A0-CD98-D4E1-809C-C21364591101}"/>
              </a:ext>
            </a:extLst>
          </p:cNvPr>
          <p:cNvCxnSpPr>
            <a:cxnSpLocks/>
          </p:cNvCxnSpPr>
          <p:nvPr/>
        </p:nvCxnSpPr>
        <p:spPr>
          <a:xfrm>
            <a:off x="7565136" y="4416639"/>
            <a:ext cx="1537824"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61" name="Straight Connector 1360">
            <a:extLst>
              <a:ext uri="{FF2B5EF4-FFF2-40B4-BE49-F238E27FC236}">
                <a16:creationId xmlns:a16="http://schemas.microsoft.com/office/drawing/2014/main" id="{02ADF7F5-3AE8-C755-A714-CF448DABEDA3}"/>
              </a:ext>
            </a:extLst>
          </p:cNvPr>
          <p:cNvCxnSpPr>
            <a:cxnSpLocks/>
          </p:cNvCxnSpPr>
          <p:nvPr/>
        </p:nvCxnSpPr>
        <p:spPr>
          <a:xfrm>
            <a:off x="7626096" y="4505420"/>
            <a:ext cx="2691434"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65" name="Straight Connector 1364">
            <a:extLst>
              <a:ext uri="{FF2B5EF4-FFF2-40B4-BE49-F238E27FC236}">
                <a16:creationId xmlns:a16="http://schemas.microsoft.com/office/drawing/2014/main" id="{15844007-C119-28B3-BF39-4C69F241ACD2}"/>
              </a:ext>
            </a:extLst>
          </p:cNvPr>
          <p:cNvCxnSpPr>
            <a:cxnSpLocks/>
          </p:cNvCxnSpPr>
          <p:nvPr/>
        </p:nvCxnSpPr>
        <p:spPr>
          <a:xfrm>
            <a:off x="4598670" y="6131885"/>
            <a:ext cx="3343562"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66" name="Straight Connector 1365">
            <a:extLst>
              <a:ext uri="{FF2B5EF4-FFF2-40B4-BE49-F238E27FC236}">
                <a16:creationId xmlns:a16="http://schemas.microsoft.com/office/drawing/2014/main" id="{2C85F335-4794-6001-6E5C-6E450A34D7A0}"/>
              </a:ext>
            </a:extLst>
          </p:cNvPr>
          <p:cNvCxnSpPr>
            <a:cxnSpLocks/>
          </p:cNvCxnSpPr>
          <p:nvPr/>
        </p:nvCxnSpPr>
        <p:spPr>
          <a:xfrm>
            <a:off x="4522470" y="6199687"/>
            <a:ext cx="4594206"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67" name="Straight Connector 1366">
            <a:extLst>
              <a:ext uri="{FF2B5EF4-FFF2-40B4-BE49-F238E27FC236}">
                <a16:creationId xmlns:a16="http://schemas.microsoft.com/office/drawing/2014/main" id="{1346EFBA-35A8-ED56-6F01-14312EF42348}"/>
              </a:ext>
            </a:extLst>
          </p:cNvPr>
          <p:cNvCxnSpPr>
            <a:cxnSpLocks/>
          </p:cNvCxnSpPr>
          <p:nvPr/>
        </p:nvCxnSpPr>
        <p:spPr>
          <a:xfrm>
            <a:off x="4491990" y="6248844"/>
            <a:ext cx="5819502"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68" name="Straight Connector 1367">
            <a:extLst>
              <a:ext uri="{FF2B5EF4-FFF2-40B4-BE49-F238E27FC236}">
                <a16:creationId xmlns:a16="http://schemas.microsoft.com/office/drawing/2014/main" id="{9673EC75-A1BA-3153-056D-33E50707F62A}"/>
              </a:ext>
            </a:extLst>
          </p:cNvPr>
          <p:cNvCxnSpPr>
            <a:cxnSpLocks/>
          </p:cNvCxnSpPr>
          <p:nvPr/>
        </p:nvCxnSpPr>
        <p:spPr>
          <a:xfrm>
            <a:off x="4444090" y="3081211"/>
            <a:ext cx="318572"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69" name="Straight Connector 1368">
            <a:extLst>
              <a:ext uri="{FF2B5EF4-FFF2-40B4-BE49-F238E27FC236}">
                <a16:creationId xmlns:a16="http://schemas.microsoft.com/office/drawing/2014/main" id="{8BA93784-3A32-8554-1D32-78B435A74DB0}"/>
              </a:ext>
            </a:extLst>
          </p:cNvPr>
          <p:cNvCxnSpPr>
            <a:cxnSpLocks/>
          </p:cNvCxnSpPr>
          <p:nvPr/>
        </p:nvCxnSpPr>
        <p:spPr>
          <a:xfrm>
            <a:off x="4448408" y="3227772"/>
            <a:ext cx="260752"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70" name="Straight Connector 1369">
            <a:extLst>
              <a:ext uri="{FF2B5EF4-FFF2-40B4-BE49-F238E27FC236}">
                <a16:creationId xmlns:a16="http://schemas.microsoft.com/office/drawing/2014/main" id="{3707987C-A59A-86B4-0411-E994FF5D6597}"/>
              </a:ext>
            </a:extLst>
          </p:cNvPr>
          <p:cNvCxnSpPr>
            <a:cxnSpLocks/>
          </p:cNvCxnSpPr>
          <p:nvPr/>
        </p:nvCxnSpPr>
        <p:spPr>
          <a:xfrm>
            <a:off x="4444090" y="3360487"/>
            <a:ext cx="215540"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71" name="Straight Connector 1370">
            <a:extLst>
              <a:ext uri="{FF2B5EF4-FFF2-40B4-BE49-F238E27FC236}">
                <a16:creationId xmlns:a16="http://schemas.microsoft.com/office/drawing/2014/main" id="{51BF951B-F18E-3CA7-A965-3CDB70EFDC9B}"/>
              </a:ext>
            </a:extLst>
          </p:cNvPr>
          <p:cNvCxnSpPr>
            <a:cxnSpLocks/>
          </p:cNvCxnSpPr>
          <p:nvPr/>
        </p:nvCxnSpPr>
        <p:spPr>
          <a:xfrm>
            <a:off x="4444090" y="3512025"/>
            <a:ext cx="177440"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72" name="Straight Connector 1371">
            <a:extLst>
              <a:ext uri="{FF2B5EF4-FFF2-40B4-BE49-F238E27FC236}">
                <a16:creationId xmlns:a16="http://schemas.microsoft.com/office/drawing/2014/main" id="{A05AB87A-DCB3-FC7E-842D-0057F8DE0323}"/>
              </a:ext>
            </a:extLst>
          </p:cNvPr>
          <p:cNvCxnSpPr>
            <a:cxnSpLocks/>
          </p:cNvCxnSpPr>
          <p:nvPr/>
        </p:nvCxnSpPr>
        <p:spPr>
          <a:xfrm>
            <a:off x="4433168" y="3658586"/>
            <a:ext cx="124916" cy="1931"/>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73" name="Straight Connector 1372">
            <a:extLst>
              <a:ext uri="{FF2B5EF4-FFF2-40B4-BE49-F238E27FC236}">
                <a16:creationId xmlns:a16="http://schemas.microsoft.com/office/drawing/2014/main" id="{32865D07-8F8F-B926-3E98-9C3DE1FEBBA9}"/>
              </a:ext>
            </a:extLst>
          </p:cNvPr>
          <p:cNvCxnSpPr>
            <a:cxnSpLocks/>
          </p:cNvCxnSpPr>
          <p:nvPr/>
        </p:nvCxnSpPr>
        <p:spPr>
          <a:xfrm flipV="1">
            <a:off x="4444090" y="3789641"/>
            <a:ext cx="97430" cy="166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86" name="Straight Connector 1385">
            <a:extLst>
              <a:ext uri="{FF2B5EF4-FFF2-40B4-BE49-F238E27FC236}">
                <a16:creationId xmlns:a16="http://schemas.microsoft.com/office/drawing/2014/main" id="{353217AF-AA8A-3FC8-703B-EAA30DD0C1BC}"/>
              </a:ext>
            </a:extLst>
          </p:cNvPr>
          <p:cNvCxnSpPr>
            <a:cxnSpLocks/>
          </p:cNvCxnSpPr>
          <p:nvPr/>
        </p:nvCxnSpPr>
        <p:spPr>
          <a:xfrm>
            <a:off x="4907280" y="2645537"/>
            <a:ext cx="0" cy="2236343"/>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89" name="Straight Connector 1388">
            <a:extLst>
              <a:ext uri="{FF2B5EF4-FFF2-40B4-BE49-F238E27FC236}">
                <a16:creationId xmlns:a16="http://schemas.microsoft.com/office/drawing/2014/main" id="{A1F83FDE-F8D6-50C4-DA73-3A9F327E444E}"/>
              </a:ext>
            </a:extLst>
          </p:cNvPr>
          <p:cNvCxnSpPr>
            <a:cxnSpLocks/>
          </p:cNvCxnSpPr>
          <p:nvPr/>
        </p:nvCxnSpPr>
        <p:spPr>
          <a:xfrm>
            <a:off x="4885690" y="4866235"/>
            <a:ext cx="2305050"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392" name="Straight Connector 1391">
            <a:extLst>
              <a:ext uri="{FF2B5EF4-FFF2-40B4-BE49-F238E27FC236}">
                <a16:creationId xmlns:a16="http://schemas.microsoft.com/office/drawing/2014/main" id="{754F3BDE-5DFD-1A2C-E53A-9B322F8B2A0A}"/>
              </a:ext>
            </a:extLst>
          </p:cNvPr>
          <p:cNvCxnSpPr>
            <a:cxnSpLocks/>
          </p:cNvCxnSpPr>
          <p:nvPr/>
        </p:nvCxnSpPr>
        <p:spPr>
          <a:xfrm>
            <a:off x="4844288" y="2787777"/>
            <a:ext cx="0" cy="213474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93" name="Straight Connector 1392">
            <a:extLst>
              <a:ext uri="{FF2B5EF4-FFF2-40B4-BE49-F238E27FC236}">
                <a16:creationId xmlns:a16="http://schemas.microsoft.com/office/drawing/2014/main" id="{C5E6B88F-09D7-5B42-56FD-8BCAD93FC0F8}"/>
              </a:ext>
            </a:extLst>
          </p:cNvPr>
          <p:cNvCxnSpPr>
            <a:cxnSpLocks/>
          </p:cNvCxnSpPr>
          <p:nvPr/>
        </p:nvCxnSpPr>
        <p:spPr>
          <a:xfrm>
            <a:off x="4823460" y="4922115"/>
            <a:ext cx="2481580"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397" name="Straight Connector 1396">
            <a:extLst>
              <a:ext uri="{FF2B5EF4-FFF2-40B4-BE49-F238E27FC236}">
                <a16:creationId xmlns:a16="http://schemas.microsoft.com/office/drawing/2014/main" id="{0C15D06C-07D9-6552-5823-15C8746DB1DE}"/>
              </a:ext>
            </a:extLst>
          </p:cNvPr>
          <p:cNvCxnSpPr>
            <a:cxnSpLocks/>
          </p:cNvCxnSpPr>
          <p:nvPr/>
        </p:nvCxnSpPr>
        <p:spPr>
          <a:xfrm>
            <a:off x="4804099" y="2914777"/>
            <a:ext cx="0" cy="2063623"/>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398" name="Straight Connector 1397">
            <a:extLst>
              <a:ext uri="{FF2B5EF4-FFF2-40B4-BE49-F238E27FC236}">
                <a16:creationId xmlns:a16="http://schemas.microsoft.com/office/drawing/2014/main" id="{E342B808-8137-39AA-FEBF-AD5BD0E09981}"/>
              </a:ext>
            </a:extLst>
          </p:cNvPr>
          <p:cNvCxnSpPr>
            <a:cxnSpLocks/>
          </p:cNvCxnSpPr>
          <p:nvPr/>
        </p:nvCxnSpPr>
        <p:spPr>
          <a:xfrm>
            <a:off x="4783271" y="4962755"/>
            <a:ext cx="2620829"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00" name="Straight Connector 1399">
            <a:extLst>
              <a:ext uri="{FF2B5EF4-FFF2-40B4-BE49-F238E27FC236}">
                <a16:creationId xmlns:a16="http://schemas.microsoft.com/office/drawing/2014/main" id="{842B90E7-943F-9F0E-34F7-643661581186}"/>
              </a:ext>
            </a:extLst>
          </p:cNvPr>
          <p:cNvCxnSpPr>
            <a:cxnSpLocks/>
          </p:cNvCxnSpPr>
          <p:nvPr/>
        </p:nvCxnSpPr>
        <p:spPr>
          <a:xfrm>
            <a:off x="4635370" y="3341497"/>
            <a:ext cx="0" cy="2063623"/>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01" name="Straight Connector 1400">
            <a:extLst>
              <a:ext uri="{FF2B5EF4-FFF2-40B4-BE49-F238E27FC236}">
                <a16:creationId xmlns:a16="http://schemas.microsoft.com/office/drawing/2014/main" id="{613380D1-A743-7883-5D79-77B665CA6E25}"/>
              </a:ext>
            </a:extLst>
          </p:cNvPr>
          <p:cNvCxnSpPr>
            <a:cxnSpLocks/>
          </p:cNvCxnSpPr>
          <p:nvPr/>
        </p:nvCxnSpPr>
        <p:spPr>
          <a:xfrm>
            <a:off x="4614542" y="5389475"/>
            <a:ext cx="3048130"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02" name="Straight Connector 1401">
            <a:extLst>
              <a:ext uri="{FF2B5EF4-FFF2-40B4-BE49-F238E27FC236}">
                <a16:creationId xmlns:a16="http://schemas.microsoft.com/office/drawing/2014/main" id="{C656BD7A-49B7-E4FE-7AC7-487EDA0FC33A}"/>
              </a:ext>
            </a:extLst>
          </p:cNvPr>
          <p:cNvCxnSpPr>
            <a:cxnSpLocks/>
          </p:cNvCxnSpPr>
          <p:nvPr/>
        </p:nvCxnSpPr>
        <p:spPr>
          <a:xfrm>
            <a:off x="4748219" y="3052980"/>
            <a:ext cx="0" cy="2063623"/>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403" name="Straight Connector 1402">
            <a:extLst>
              <a:ext uri="{FF2B5EF4-FFF2-40B4-BE49-F238E27FC236}">
                <a16:creationId xmlns:a16="http://schemas.microsoft.com/office/drawing/2014/main" id="{E288F890-EA1D-BACD-E3BD-7234FBEC10F4}"/>
              </a:ext>
            </a:extLst>
          </p:cNvPr>
          <p:cNvCxnSpPr>
            <a:cxnSpLocks/>
          </p:cNvCxnSpPr>
          <p:nvPr/>
        </p:nvCxnSpPr>
        <p:spPr>
          <a:xfrm>
            <a:off x="4727391" y="5100958"/>
            <a:ext cx="2746305" cy="0"/>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404" name="Straight Connector 1403">
            <a:extLst>
              <a:ext uri="{FF2B5EF4-FFF2-40B4-BE49-F238E27FC236}">
                <a16:creationId xmlns:a16="http://schemas.microsoft.com/office/drawing/2014/main" id="{E10853E4-0955-AFB5-BBA1-B725D0B64408}"/>
              </a:ext>
            </a:extLst>
          </p:cNvPr>
          <p:cNvCxnSpPr>
            <a:cxnSpLocks/>
          </p:cNvCxnSpPr>
          <p:nvPr/>
        </p:nvCxnSpPr>
        <p:spPr>
          <a:xfrm>
            <a:off x="4697419" y="3198685"/>
            <a:ext cx="0" cy="2063623"/>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405" name="Straight Connector 1404">
            <a:extLst>
              <a:ext uri="{FF2B5EF4-FFF2-40B4-BE49-F238E27FC236}">
                <a16:creationId xmlns:a16="http://schemas.microsoft.com/office/drawing/2014/main" id="{3E1DA884-AA2D-4AAA-E1BF-6D99E51DC939}"/>
              </a:ext>
            </a:extLst>
          </p:cNvPr>
          <p:cNvCxnSpPr>
            <a:cxnSpLocks/>
          </p:cNvCxnSpPr>
          <p:nvPr/>
        </p:nvCxnSpPr>
        <p:spPr>
          <a:xfrm>
            <a:off x="4688783" y="5246663"/>
            <a:ext cx="2870257" cy="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406" name="Straight Connector 1405">
            <a:extLst>
              <a:ext uri="{FF2B5EF4-FFF2-40B4-BE49-F238E27FC236}">
                <a16:creationId xmlns:a16="http://schemas.microsoft.com/office/drawing/2014/main" id="{D01176BF-273F-59BA-AE9E-F692D69F75F1}"/>
              </a:ext>
            </a:extLst>
          </p:cNvPr>
          <p:cNvCxnSpPr>
            <a:cxnSpLocks/>
          </p:cNvCxnSpPr>
          <p:nvPr/>
        </p:nvCxnSpPr>
        <p:spPr>
          <a:xfrm>
            <a:off x="4588495" y="3483737"/>
            <a:ext cx="0" cy="2669413"/>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408" name="Straight Connector 1407">
            <a:extLst>
              <a:ext uri="{FF2B5EF4-FFF2-40B4-BE49-F238E27FC236}">
                <a16:creationId xmlns:a16="http://schemas.microsoft.com/office/drawing/2014/main" id="{7C0FA0BF-7973-512F-C5DF-BFBCF54BFA74}"/>
              </a:ext>
            </a:extLst>
          </p:cNvPr>
          <p:cNvCxnSpPr>
            <a:cxnSpLocks/>
          </p:cNvCxnSpPr>
          <p:nvPr/>
        </p:nvCxnSpPr>
        <p:spPr>
          <a:xfrm>
            <a:off x="4544003" y="3660517"/>
            <a:ext cx="0" cy="2543747"/>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423" name="Straight Connector 1422">
            <a:extLst>
              <a:ext uri="{FF2B5EF4-FFF2-40B4-BE49-F238E27FC236}">
                <a16:creationId xmlns:a16="http://schemas.microsoft.com/office/drawing/2014/main" id="{24E377A4-DFFD-DB35-31CF-83A8227AE1EF}"/>
              </a:ext>
            </a:extLst>
          </p:cNvPr>
          <p:cNvCxnSpPr>
            <a:cxnSpLocks/>
          </p:cNvCxnSpPr>
          <p:nvPr/>
        </p:nvCxnSpPr>
        <p:spPr>
          <a:xfrm>
            <a:off x="4498210" y="3789641"/>
            <a:ext cx="0" cy="2470189"/>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37" name="Straight Connector 1436">
            <a:extLst>
              <a:ext uri="{FF2B5EF4-FFF2-40B4-BE49-F238E27FC236}">
                <a16:creationId xmlns:a16="http://schemas.microsoft.com/office/drawing/2014/main" id="{764CA091-950B-0102-9F30-2F90FA1116D3}"/>
              </a:ext>
            </a:extLst>
          </p:cNvPr>
          <p:cNvCxnSpPr>
            <a:cxnSpLocks/>
          </p:cNvCxnSpPr>
          <p:nvPr/>
        </p:nvCxnSpPr>
        <p:spPr>
          <a:xfrm>
            <a:off x="7459711" y="4353520"/>
            <a:ext cx="0" cy="764178"/>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441" name="Straight Connector 1440">
            <a:extLst>
              <a:ext uri="{FF2B5EF4-FFF2-40B4-BE49-F238E27FC236}">
                <a16:creationId xmlns:a16="http://schemas.microsoft.com/office/drawing/2014/main" id="{2E5896DC-778B-EF16-3AB1-1DCFAB5D4651}"/>
              </a:ext>
            </a:extLst>
          </p:cNvPr>
          <p:cNvCxnSpPr>
            <a:cxnSpLocks/>
          </p:cNvCxnSpPr>
          <p:nvPr/>
        </p:nvCxnSpPr>
        <p:spPr>
          <a:xfrm>
            <a:off x="7643746" y="4523707"/>
            <a:ext cx="0" cy="858299"/>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46" name="Straight Connector 1445">
            <a:extLst>
              <a:ext uri="{FF2B5EF4-FFF2-40B4-BE49-F238E27FC236}">
                <a16:creationId xmlns:a16="http://schemas.microsoft.com/office/drawing/2014/main" id="{AC3A5873-6264-D7FC-36F1-93F2D0E7C8B8}"/>
              </a:ext>
            </a:extLst>
          </p:cNvPr>
          <p:cNvCxnSpPr>
            <a:cxnSpLocks/>
          </p:cNvCxnSpPr>
          <p:nvPr/>
        </p:nvCxnSpPr>
        <p:spPr>
          <a:xfrm>
            <a:off x="7556584" y="4401312"/>
            <a:ext cx="0" cy="867870"/>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cxnSp>
        <p:nvCxnSpPr>
          <p:cNvPr id="1452" name="Straight Connector 1451">
            <a:extLst>
              <a:ext uri="{FF2B5EF4-FFF2-40B4-BE49-F238E27FC236}">
                <a16:creationId xmlns:a16="http://schemas.microsoft.com/office/drawing/2014/main" id="{6FFED813-913D-8C59-1C17-6A78716CD847}"/>
              </a:ext>
            </a:extLst>
          </p:cNvPr>
          <p:cNvCxnSpPr>
            <a:cxnSpLocks/>
          </p:cNvCxnSpPr>
          <p:nvPr/>
        </p:nvCxnSpPr>
        <p:spPr>
          <a:xfrm>
            <a:off x="7197583" y="2502140"/>
            <a:ext cx="0" cy="2384312"/>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453" name="Straight Connector 1452">
            <a:extLst>
              <a:ext uri="{FF2B5EF4-FFF2-40B4-BE49-F238E27FC236}">
                <a16:creationId xmlns:a16="http://schemas.microsoft.com/office/drawing/2014/main" id="{EC929B38-EBF2-912E-76FD-833EC11B1D1D}"/>
              </a:ext>
            </a:extLst>
          </p:cNvPr>
          <p:cNvCxnSpPr>
            <a:cxnSpLocks/>
          </p:cNvCxnSpPr>
          <p:nvPr/>
        </p:nvCxnSpPr>
        <p:spPr>
          <a:xfrm>
            <a:off x="7384158" y="2684780"/>
            <a:ext cx="0" cy="2289556"/>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454" name="Straight Connector 1453">
            <a:extLst>
              <a:ext uri="{FF2B5EF4-FFF2-40B4-BE49-F238E27FC236}">
                <a16:creationId xmlns:a16="http://schemas.microsoft.com/office/drawing/2014/main" id="{DACD85D9-31F0-6EC1-1BBA-3C8F497A7CFD}"/>
              </a:ext>
            </a:extLst>
          </p:cNvPr>
          <p:cNvCxnSpPr>
            <a:cxnSpLocks/>
          </p:cNvCxnSpPr>
          <p:nvPr/>
        </p:nvCxnSpPr>
        <p:spPr>
          <a:xfrm>
            <a:off x="7294456" y="2584473"/>
            <a:ext cx="0" cy="2355827"/>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F8A437C-45A7-30F2-D49C-B05FC329779D}"/>
              </a:ext>
            </a:extLst>
          </p:cNvPr>
          <p:cNvSpPr txBox="1"/>
          <p:nvPr/>
        </p:nvSpPr>
        <p:spPr>
          <a:xfrm>
            <a:off x="188314" y="149176"/>
            <a:ext cx="4255776" cy="830997"/>
          </a:xfrm>
          <a:prstGeom prst="rect">
            <a:avLst/>
          </a:prstGeom>
          <a:solidFill>
            <a:srgbClr val="FFFF00"/>
          </a:solidFill>
          <a:ln w="38100">
            <a:solidFill>
              <a:schemeClr val="tx1"/>
            </a:solidFill>
          </a:ln>
        </p:spPr>
        <p:txBody>
          <a:bodyPr wrap="square" rtlCol="0">
            <a:spAutoFit/>
          </a:bodyPr>
          <a:lstStyle/>
          <a:p>
            <a:pPr algn="ctr"/>
            <a:r>
              <a:rPr lang="en-US" sz="1200" dirty="0"/>
              <a:t>Note: The buttons have to be inserted into the top of the keyboard frame before you solder them. I’m working to find some plugs that fit the switches so that this won’t be an issue in the future.</a:t>
            </a:r>
          </a:p>
        </p:txBody>
      </p:sp>
      <p:pic>
        <p:nvPicPr>
          <p:cNvPr id="4" name="Picture 4" descr="E-Projects 100EP51210K0 10k Ohm Resistors, 1/2 W, 5% (Pack of 100):  Amazon.com: Industrial &amp; Scientific">
            <a:extLst>
              <a:ext uri="{FF2B5EF4-FFF2-40B4-BE49-F238E27FC236}">
                <a16:creationId xmlns:a16="http://schemas.microsoft.com/office/drawing/2014/main" id="{DD8BB3E4-8F89-339C-8F81-0B6974E734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1213613" y="3559804"/>
            <a:ext cx="455352" cy="176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Projects 100EP51210K0 10k Ohm Resistors, 1/2 W, 5% (Pack of 100):  Amazon.com: Industrial &amp; Scientific">
            <a:extLst>
              <a:ext uri="{FF2B5EF4-FFF2-40B4-BE49-F238E27FC236}">
                <a16:creationId xmlns:a16="http://schemas.microsoft.com/office/drawing/2014/main" id="{D9E271AB-365D-C713-AE9C-11EAEDEFAB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3581550" y="2886935"/>
            <a:ext cx="311050" cy="120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Projects 100EP51210K0 10k Ohm Resistors, 1/2 W, 5% (Pack of 100):  Amazon.com: Industrial &amp; Scientific">
            <a:extLst>
              <a:ext uri="{FF2B5EF4-FFF2-40B4-BE49-F238E27FC236}">
                <a16:creationId xmlns:a16="http://schemas.microsoft.com/office/drawing/2014/main" id="{D8BFB164-6840-EEF2-43BC-BF0E7D45A02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3588701" y="3313676"/>
            <a:ext cx="311050" cy="120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Projects 100EP51210K0 10k Ohm Resistors, 1/2 W, 5% (Pack of 100):  Amazon.com: Industrial &amp; Scientific">
            <a:extLst>
              <a:ext uri="{FF2B5EF4-FFF2-40B4-BE49-F238E27FC236}">
                <a16:creationId xmlns:a16="http://schemas.microsoft.com/office/drawing/2014/main" id="{D93942B0-07EE-E092-D300-45230919EF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3591849" y="3756265"/>
            <a:ext cx="311050" cy="120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Projects 100EP51210K0 10k Ohm Resistors, 1/2 W, 5% (Pack of 100):  Amazon.com: Industrial &amp; Scientific">
            <a:extLst>
              <a:ext uri="{FF2B5EF4-FFF2-40B4-BE49-F238E27FC236}">
                <a16:creationId xmlns:a16="http://schemas.microsoft.com/office/drawing/2014/main" id="{B1F8180F-8542-83B5-7DDF-5685515652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5445253" y="3029647"/>
            <a:ext cx="311050" cy="120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Projects 100EP51210K0 10k Ohm Resistors, 1/2 W, 5% (Pack of 100):  Amazon.com: Industrial &amp; Scientific">
            <a:extLst>
              <a:ext uri="{FF2B5EF4-FFF2-40B4-BE49-F238E27FC236}">
                <a16:creationId xmlns:a16="http://schemas.microsoft.com/office/drawing/2014/main" id="{36D6FB3F-C27E-9608-8230-E40B8C3F56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5441454" y="3187141"/>
            <a:ext cx="311050" cy="1208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E-Projects 100EP51210K0 10k Ohm Resistors, 1/2 W, 5% (Pack of 100):  Amazon.com: Industrial &amp; Scientific">
            <a:extLst>
              <a:ext uri="{FF2B5EF4-FFF2-40B4-BE49-F238E27FC236}">
                <a16:creationId xmlns:a16="http://schemas.microsoft.com/office/drawing/2014/main" id="{F12492FC-1CA3-66A0-E5E0-364F3BC576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9" t="15610" r="30123" b="67136"/>
          <a:stretch/>
        </p:blipFill>
        <p:spPr bwMode="auto">
          <a:xfrm>
            <a:off x="5441454" y="3326406"/>
            <a:ext cx="311050" cy="12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6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erry MX Switches – Vortex Keyboard">
            <a:extLst>
              <a:ext uri="{FF2B5EF4-FFF2-40B4-BE49-F238E27FC236}">
                <a16:creationId xmlns:a16="http://schemas.microsoft.com/office/drawing/2014/main" id="{8D528037-71B0-E40B-47B2-DAAEE1059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854026" y="2918803"/>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herry MX Switches – Vortex Keyboard">
            <a:extLst>
              <a:ext uri="{FF2B5EF4-FFF2-40B4-BE49-F238E27FC236}">
                <a16:creationId xmlns:a16="http://schemas.microsoft.com/office/drawing/2014/main" id="{CE024CBF-D813-6CD7-4D48-39D5E7858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3746500" y="3793847"/>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herry MX Switches – Vortex Keyboard">
            <a:extLst>
              <a:ext uri="{FF2B5EF4-FFF2-40B4-BE49-F238E27FC236}">
                <a16:creationId xmlns:a16="http://schemas.microsoft.com/office/drawing/2014/main" id="{8CAAE0B1-74C1-9ECC-5925-8D3CA2E8F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1831629" y="2914861"/>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herry MX Switches – Vortex Keyboard">
            <a:extLst>
              <a:ext uri="{FF2B5EF4-FFF2-40B4-BE49-F238E27FC236}">
                <a16:creationId xmlns:a16="http://schemas.microsoft.com/office/drawing/2014/main" id="{8259494A-16CF-6514-9969-BC2DAA5971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2808114" y="2918803"/>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herry MX Switches – Vortex Keyboard">
            <a:extLst>
              <a:ext uri="{FF2B5EF4-FFF2-40B4-BE49-F238E27FC236}">
                <a16:creationId xmlns:a16="http://schemas.microsoft.com/office/drawing/2014/main" id="{D50DBB59-4533-161A-04EE-1434FC9C56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5700588" y="2914860"/>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herry MX Switches – Vortex Keyboard">
            <a:extLst>
              <a:ext uri="{FF2B5EF4-FFF2-40B4-BE49-F238E27FC236}">
                <a16:creationId xmlns:a16="http://schemas.microsoft.com/office/drawing/2014/main" id="{63A5F208-5C25-ED01-F991-B1DC04782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6679935" y="2914860"/>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erry MX Switches – Vortex Keyboard">
            <a:extLst>
              <a:ext uri="{FF2B5EF4-FFF2-40B4-BE49-F238E27FC236}">
                <a16:creationId xmlns:a16="http://schemas.microsoft.com/office/drawing/2014/main" id="{FD2D91A7-F231-F93D-FCFA-E9CEB85210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7638497" y="2869054"/>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erry MX Switches – Vortex Keyboard">
            <a:extLst>
              <a:ext uri="{FF2B5EF4-FFF2-40B4-BE49-F238E27FC236}">
                <a16:creationId xmlns:a16="http://schemas.microsoft.com/office/drawing/2014/main" id="{C877FBFE-32A1-C2A8-E5A6-4D0A89D140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7638496" y="1647702"/>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rry MX Switches – Vortex Keyboard">
            <a:extLst>
              <a:ext uri="{FF2B5EF4-FFF2-40B4-BE49-F238E27FC236}">
                <a16:creationId xmlns:a16="http://schemas.microsoft.com/office/drawing/2014/main" id="{8D4FCB45-F939-B30C-2F9C-814B84C8EB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1830511" y="1647702"/>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herry MX Switches – Vortex Keyboard">
            <a:extLst>
              <a:ext uri="{FF2B5EF4-FFF2-40B4-BE49-F238E27FC236}">
                <a16:creationId xmlns:a16="http://schemas.microsoft.com/office/drawing/2014/main" id="{90C4DB35-4581-0BF9-30D8-4328A4E7B3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854025" y="1647702"/>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erry MX Switches – Vortex Keyboard">
            <a:extLst>
              <a:ext uri="{FF2B5EF4-FFF2-40B4-BE49-F238E27FC236}">
                <a16:creationId xmlns:a16="http://schemas.microsoft.com/office/drawing/2014/main" id="{18486C48-090C-7F31-8CBD-8BC262A613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4722985" y="3793846"/>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herry MX Switches – Vortex Keyboard">
            <a:extLst>
              <a:ext uri="{FF2B5EF4-FFF2-40B4-BE49-F238E27FC236}">
                <a16:creationId xmlns:a16="http://schemas.microsoft.com/office/drawing/2014/main" id="{3D4C4A09-0DB3-79B3-8642-A2B491F4B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2808114" y="1647702"/>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erry MX Switches – Vortex Keyboard">
            <a:extLst>
              <a:ext uri="{FF2B5EF4-FFF2-40B4-BE49-F238E27FC236}">
                <a16:creationId xmlns:a16="http://schemas.microsoft.com/office/drawing/2014/main" id="{DBD3EDEE-5ABA-0D28-A4B7-6B032B84B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6679935" y="1647701"/>
            <a:ext cx="977603" cy="10282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herry MX Switches – Vortex Keyboard">
            <a:extLst>
              <a:ext uri="{FF2B5EF4-FFF2-40B4-BE49-F238E27FC236}">
                <a16:creationId xmlns:a16="http://schemas.microsoft.com/office/drawing/2014/main" id="{9D66B70B-2E99-2D8A-2474-F733292049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49" t="33630" r="20204" b="35727"/>
          <a:stretch/>
        </p:blipFill>
        <p:spPr bwMode="auto">
          <a:xfrm>
            <a:off x="5692811" y="1647700"/>
            <a:ext cx="977603" cy="102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880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AEC26-C046-DABD-9415-98E9FBC96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67EFB-C36E-68B4-9A2C-F78156492238}"/>
              </a:ext>
            </a:extLst>
          </p:cNvPr>
          <p:cNvSpPr>
            <a:spLocks noGrp="1"/>
          </p:cNvSpPr>
          <p:nvPr>
            <p:ph type="title"/>
          </p:nvPr>
        </p:nvSpPr>
        <p:spPr/>
        <p:txBody>
          <a:bodyPr/>
          <a:lstStyle/>
          <a:p>
            <a:r>
              <a:rPr lang="en-US" dirty="0"/>
              <a:t>Keyboard PCB</a:t>
            </a:r>
          </a:p>
        </p:txBody>
      </p:sp>
      <p:pic>
        <p:nvPicPr>
          <p:cNvPr id="11" name="Content Placeholder 10">
            <a:extLst>
              <a:ext uri="{FF2B5EF4-FFF2-40B4-BE49-F238E27FC236}">
                <a16:creationId xmlns:a16="http://schemas.microsoft.com/office/drawing/2014/main" id="{B0398F4C-436B-5A09-7001-C0C86A8E429A}"/>
              </a:ext>
            </a:extLst>
          </p:cNvPr>
          <p:cNvPicPr>
            <a:picLocks noGrp="1" noChangeAspect="1"/>
          </p:cNvPicPr>
          <p:nvPr>
            <p:ph idx="1"/>
          </p:nvPr>
        </p:nvPicPr>
        <p:blipFill>
          <a:blip r:embed="rId2"/>
          <a:srcRect l="46463" t="36848" r="4407" b="6006"/>
          <a:stretch/>
        </p:blipFill>
        <p:spPr>
          <a:xfrm>
            <a:off x="3226836" y="1438250"/>
            <a:ext cx="5738327" cy="4719953"/>
          </a:xfrm>
        </p:spPr>
      </p:pic>
    </p:spTree>
    <p:extLst>
      <p:ext uri="{BB962C8B-B14F-4D97-AF65-F5344CB8AC3E}">
        <p14:creationId xmlns:p14="http://schemas.microsoft.com/office/powerpoint/2010/main" val="243700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51DF-97D0-66C5-1DCC-3B8612658533}"/>
              </a:ext>
            </a:extLst>
          </p:cNvPr>
          <p:cNvSpPr>
            <a:spLocks noGrp="1"/>
          </p:cNvSpPr>
          <p:nvPr>
            <p:ph type="title"/>
          </p:nvPr>
        </p:nvSpPr>
        <p:spPr/>
        <p:txBody>
          <a:bodyPr/>
          <a:lstStyle/>
          <a:p>
            <a:r>
              <a:rPr lang="en-US" dirty="0"/>
              <a:t>Keyboard labeling buttons</a:t>
            </a:r>
          </a:p>
        </p:txBody>
      </p:sp>
      <p:pic>
        <p:nvPicPr>
          <p:cNvPr id="5" name="Content Placeholder 4">
            <a:extLst>
              <a:ext uri="{FF2B5EF4-FFF2-40B4-BE49-F238E27FC236}">
                <a16:creationId xmlns:a16="http://schemas.microsoft.com/office/drawing/2014/main" id="{09228CA7-6183-033B-5DEB-825623049C8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0088" t="32086" r="7112" b="27311"/>
          <a:stretch/>
        </p:blipFill>
        <p:spPr>
          <a:xfrm rot="10800000">
            <a:off x="2168201" y="2503409"/>
            <a:ext cx="7726055" cy="2841462"/>
          </a:xfrm>
        </p:spPr>
      </p:pic>
      <p:sp>
        <p:nvSpPr>
          <p:cNvPr id="6" name="TextBox 5">
            <a:extLst>
              <a:ext uri="{FF2B5EF4-FFF2-40B4-BE49-F238E27FC236}">
                <a16:creationId xmlns:a16="http://schemas.microsoft.com/office/drawing/2014/main" id="{16610DBC-E9BB-1FC4-308D-14B1265476AE}"/>
              </a:ext>
            </a:extLst>
          </p:cNvPr>
          <p:cNvSpPr txBox="1"/>
          <p:nvPr/>
        </p:nvSpPr>
        <p:spPr>
          <a:xfrm>
            <a:off x="2689860" y="2910840"/>
            <a:ext cx="393056" cy="584775"/>
          </a:xfrm>
          <a:prstGeom prst="rect">
            <a:avLst/>
          </a:prstGeom>
          <a:noFill/>
        </p:spPr>
        <p:txBody>
          <a:bodyPr wrap="none" rtlCol="0">
            <a:spAutoFit/>
          </a:bodyPr>
          <a:lstStyle/>
          <a:p>
            <a:r>
              <a:rPr lang="en-US" sz="3200" b="1" dirty="0"/>
              <a:t>1</a:t>
            </a:r>
          </a:p>
        </p:txBody>
      </p:sp>
      <p:sp>
        <p:nvSpPr>
          <p:cNvPr id="7" name="TextBox 6">
            <a:extLst>
              <a:ext uri="{FF2B5EF4-FFF2-40B4-BE49-F238E27FC236}">
                <a16:creationId xmlns:a16="http://schemas.microsoft.com/office/drawing/2014/main" id="{F1628C79-67AD-81C1-07B1-7AD07A0D2F85}"/>
              </a:ext>
            </a:extLst>
          </p:cNvPr>
          <p:cNvSpPr txBox="1"/>
          <p:nvPr/>
        </p:nvSpPr>
        <p:spPr>
          <a:xfrm>
            <a:off x="3703320" y="2910840"/>
            <a:ext cx="301686" cy="584775"/>
          </a:xfrm>
          <a:prstGeom prst="rect">
            <a:avLst/>
          </a:prstGeom>
          <a:noFill/>
        </p:spPr>
        <p:txBody>
          <a:bodyPr wrap="square" rtlCol="0">
            <a:spAutoFit/>
          </a:bodyPr>
          <a:lstStyle/>
          <a:p>
            <a:r>
              <a:rPr lang="en-US" sz="3200" b="1" dirty="0"/>
              <a:t>2</a:t>
            </a:r>
          </a:p>
        </p:txBody>
      </p:sp>
      <p:sp>
        <p:nvSpPr>
          <p:cNvPr id="8" name="TextBox 7">
            <a:extLst>
              <a:ext uri="{FF2B5EF4-FFF2-40B4-BE49-F238E27FC236}">
                <a16:creationId xmlns:a16="http://schemas.microsoft.com/office/drawing/2014/main" id="{88EE6026-2AAE-4EF2-A337-30441FE57217}"/>
              </a:ext>
            </a:extLst>
          </p:cNvPr>
          <p:cNvSpPr txBox="1"/>
          <p:nvPr/>
        </p:nvSpPr>
        <p:spPr>
          <a:xfrm>
            <a:off x="4701540" y="2910840"/>
            <a:ext cx="393056" cy="584775"/>
          </a:xfrm>
          <a:prstGeom prst="rect">
            <a:avLst/>
          </a:prstGeom>
          <a:noFill/>
        </p:spPr>
        <p:txBody>
          <a:bodyPr wrap="none" rtlCol="0">
            <a:spAutoFit/>
          </a:bodyPr>
          <a:lstStyle/>
          <a:p>
            <a:r>
              <a:rPr lang="en-US" sz="3200" b="1" dirty="0"/>
              <a:t>3</a:t>
            </a:r>
          </a:p>
        </p:txBody>
      </p:sp>
      <p:sp>
        <p:nvSpPr>
          <p:cNvPr id="9" name="TextBox 8">
            <a:extLst>
              <a:ext uri="{FF2B5EF4-FFF2-40B4-BE49-F238E27FC236}">
                <a16:creationId xmlns:a16="http://schemas.microsoft.com/office/drawing/2014/main" id="{5FD6440D-97E5-D7CF-FEC4-3A7E2547ABE9}"/>
              </a:ext>
            </a:extLst>
          </p:cNvPr>
          <p:cNvSpPr txBox="1"/>
          <p:nvPr/>
        </p:nvSpPr>
        <p:spPr>
          <a:xfrm>
            <a:off x="5715000" y="2910840"/>
            <a:ext cx="301686" cy="584775"/>
          </a:xfrm>
          <a:prstGeom prst="rect">
            <a:avLst/>
          </a:prstGeom>
          <a:noFill/>
        </p:spPr>
        <p:txBody>
          <a:bodyPr wrap="square" rtlCol="0">
            <a:spAutoFit/>
          </a:bodyPr>
          <a:lstStyle/>
          <a:p>
            <a:r>
              <a:rPr lang="en-US" sz="3200" b="1" dirty="0"/>
              <a:t>4</a:t>
            </a:r>
          </a:p>
        </p:txBody>
      </p:sp>
      <p:sp>
        <p:nvSpPr>
          <p:cNvPr id="10" name="TextBox 9">
            <a:extLst>
              <a:ext uri="{FF2B5EF4-FFF2-40B4-BE49-F238E27FC236}">
                <a16:creationId xmlns:a16="http://schemas.microsoft.com/office/drawing/2014/main" id="{09D6F709-3F91-8B4D-D894-6028A5B7CAEB}"/>
              </a:ext>
            </a:extLst>
          </p:cNvPr>
          <p:cNvSpPr txBox="1"/>
          <p:nvPr/>
        </p:nvSpPr>
        <p:spPr>
          <a:xfrm>
            <a:off x="6797040" y="2910840"/>
            <a:ext cx="393056" cy="584775"/>
          </a:xfrm>
          <a:prstGeom prst="rect">
            <a:avLst/>
          </a:prstGeom>
          <a:noFill/>
        </p:spPr>
        <p:txBody>
          <a:bodyPr wrap="none" rtlCol="0">
            <a:spAutoFit/>
          </a:bodyPr>
          <a:lstStyle/>
          <a:p>
            <a:r>
              <a:rPr lang="en-US" sz="3200" b="1" dirty="0"/>
              <a:t>5</a:t>
            </a:r>
          </a:p>
        </p:txBody>
      </p:sp>
      <p:sp>
        <p:nvSpPr>
          <p:cNvPr id="11" name="TextBox 10">
            <a:extLst>
              <a:ext uri="{FF2B5EF4-FFF2-40B4-BE49-F238E27FC236}">
                <a16:creationId xmlns:a16="http://schemas.microsoft.com/office/drawing/2014/main" id="{C2F982E7-C30C-25C1-87FA-DCE24432A86A}"/>
              </a:ext>
            </a:extLst>
          </p:cNvPr>
          <p:cNvSpPr txBox="1"/>
          <p:nvPr/>
        </p:nvSpPr>
        <p:spPr>
          <a:xfrm>
            <a:off x="7879080" y="2910840"/>
            <a:ext cx="301686" cy="584775"/>
          </a:xfrm>
          <a:prstGeom prst="rect">
            <a:avLst/>
          </a:prstGeom>
          <a:noFill/>
        </p:spPr>
        <p:txBody>
          <a:bodyPr wrap="square" rtlCol="0">
            <a:spAutoFit/>
          </a:bodyPr>
          <a:lstStyle/>
          <a:p>
            <a:r>
              <a:rPr lang="en-US" sz="3200" b="1" dirty="0"/>
              <a:t>6</a:t>
            </a:r>
          </a:p>
        </p:txBody>
      </p:sp>
      <p:sp>
        <p:nvSpPr>
          <p:cNvPr id="12" name="TextBox 11">
            <a:extLst>
              <a:ext uri="{FF2B5EF4-FFF2-40B4-BE49-F238E27FC236}">
                <a16:creationId xmlns:a16="http://schemas.microsoft.com/office/drawing/2014/main" id="{4A73DA2E-A84E-14E2-2828-9A86218B4D26}"/>
              </a:ext>
            </a:extLst>
          </p:cNvPr>
          <p:cNvSpPr txBox="1"/>
          <p:nvPr/>
        </p:nvSpPr>
        <p:spPr>
          <a:xfrm>
            <a:off x="5729542" y="4015947"/>
            <a:ext cx="301686" cy="584775"/>
          </a:xfrm>
          <a:prstGeom prst="rect">
            <a:avLst/>
          </a:prstGeom>
          <a:noFill/>
        </p:spPr>
        <p:txBody>
          <a:bodyPr wrap="square" rtlCol="0">
            <a:spAutoFit/>
          </a:bodyPr>
          <a:lstStyle/>
          <a:p>
            <a:r>
              <a:rPr lang="en-US" sz="3200" b="1" dirty="0"/>
              <a:t>7</a:t>
            </a:r>
          </a:p>
        </p:txBody>
      </p:sp>
      <p:sp>
        <p:nvSpPr>
          <p:cNvPr id="13" name="TextBox 12">
            <a:extLst>
              <a:ext uri="{FF2B5EF4-FFF2-40B4-BE49-F238E27FC236}">
                <a16:creationId xmlns:a16="http://schemas.microsoft.com/office/drawing/2014/main" id="{13725331-F729-C3F3-60A5-F87609DC1AE7}"/>
              </a:ext>
            </a:extLst>
          </p:cNvPr>
          <p:cNvSpPr txBox="1"/>
          <p:nvPr/>
        </p:nvSpPr>
        <p:spPr>
          <a:xfrm>
            <a:off x="8958243" y="2910840"/>
            <a:ext cx="301686" cy="584775"/>
          </a:xfrm>
          <a:prstGeom prst="rect">
            <a:avLst/>
          </a:prstGeom>
          <a:noFill/>
        </p:spPr>
        <p:txBody>
          <a:bodyPr wrap="square" rtlCol="0">
            <a:spAutoFit/>
          </a:bodyPr>
          <a:lstStyle/>
          <a:p>
            <a:r>
              <a:rPr lang="en-US" sz="3200" b="1" dirty="0"/>
              <a:t>8</a:t>
            </a:r>
          </a:p>
        </p:txBody>
      </p:sp>
      <p:sp>
        <p:nvSpPr>
          <p:cNvPr id="14" name="TextBox 13">
            <a:extLst>
              <a:ext uri="{FF2B5EF4-FFF2-40B4-BE49-F238E27FC236}">
                <a16:creationId xmlns:a16="http://schemas.microsoft.com/office/drawing/2014/main" id="{95C826A3-038A-F692-4E41-993DD91A46F3}"/>
              </a:ext>
            </a:extLst>
          </p:cNvPr>
          <p:cNvSpPr txBox="1"/>
          <p:nvPr/>
        </p:nvSpPr>
        <p:spPr>
          <a:xfrm>
            <a:off x="8958243" y="4127855"/>
            <a:ext cx="301686" cy="584775"/>
          </a:xfrm>
          <a:prstGeom prst="rect">
            <a:avLst/>
          </a:prstGeom>
          <a:noFill/>
        </p:spPr>
        <p:txBody>
          <a:bodyPr wrap="square" rtlCol="0">
            <a:spAutoFit/>
          </a:bodyPr>
          <a:lstStyle/>
          <a:p>
            <a:r>
              <a:rPr lang="en-US" sz="3200" b="1" dirty="0"/>
              <a:t>9</a:t>
            </a:r>
          </a:p>
        </p:txBody>
      </p:sp>
      <p:sp>
        <p:nvSpPr>
          <p:cNvPr id="15" name="TextBox 14">
            <a:extLst>
              <a:ext uri="{FF2B5EF4-FFF2-40B4-BE49-F238E27FC236}">
                <a16:creationId xmlns:a16="http://schemas.microsoft.com/office/drawing/2014/main" id="{B746E35E-8333-2BE8-5D96-23D02F3ABF63}"/>
              </a:ext>
            </a:extLst>
          </p:cNvPr>
          <p:cNvSpPr txBox="1"/>
          <p:nvPr/>
        </p:nvSpPr>
        <p:spPr>
          <a:xfrm>
            <a:off x="4701540" y="4015947"/>
            <a:ext cx="301686" cy="584775"/>
          </a:xfrm>
          <a:prstGeom prst="rect">
            <a:avLst/>
          </a:prstGeom>
          <a:noFill/>
        </p:spPr>
        <p:txBody>
          <a:bodyPr wrap="square" rtlCol="0">
            <a:spAutoFit/>
          </a:bodyPr>
          <a:lstStyle/>
          <a:p>
            <a:r>
              <a:rPr lang="en-US" sz="3200" b="1" dirty="0"/>
              <a:t>7</a:t>
            </a:r>
          </a:p>
        </p:txBody>
      </p:sp>
    </p:spTree>
    <p:extLst>
      <p:ext uri="{BB962C8B-B14F-4D97-AF65-F5344CB8AC3E}">
        <p14:creationId xmlns:p14="http://schemas.microsoft.com/office/powerpoint/2010/main" val="372753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32F4-52CC-9298-2799-81552CBB0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FA9DF-9ABB-43E0-75B0-72ECE72E1639}"/>
              </a:ext>
            </a:extLst>
          </p:cNvPr>
          <p:cNvSpPr>
            <a:spLocks noGrp="1"/>
          </p:cNvSpPr>
          <p:nvPr>
            <p:ph type="title"/>
          </p:nvPr>
        </p:nvSpPr>
        <p:spPr/>
        <p:txBody>
          <a:bodyPr/>
          <a:lstStyle/>
          <a:p>
            <a:r>
              <a:rPr lang="en-US" dirty="0"/>
              <a:t>Keyboard labeling buttons</a:t>
            </a:r>
          </a:p>
        </p:txBody>
      </p:sp>
      <p:pic>
        <p:nvPicPr>
          <p:cNvPr id="5" name="Content Placeholder 4">
            <a:extLst>
              <a:ext uri="{FF2B5EF4-FFF2-40B4-BE49-F238E27FC236}">
                <a16:creationId xmlns:a16="http://schemas.microsoft.com/office/drawing/2014/main" id="{26BDC71D-BC29-7B6C-F4DF-2A8436DC0E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0088" t="32086" r="7112" b="27311"/>
          <a:stretch/>
        </p:blipFill>
        <p:spPr>
          <a:xfrm rot="10800000">
            <a:off x="2168201" y="2503409"/>
            <a:ext cx="7726055" cy="2841462"/>
          </a:xfrm>
        </p:spPr>
      </p:pic>
      <p:sp>
        <p:nvSpPr>
          <p:cNvPr id="3" name="Rectangle 2">
            <a:extLst>
              <a:ext uri="{FF2B5EF4-FFF2-40B4-BE49-F238E27FC236}">
                <a16:creationId xmlns:a16="http://schemas.microsoft.com/office/drawing/2014/main" id="{31084A24-7A9B-FD1A-EAD7-734D19F4317E}"/>
              </a:ext>
            </a:extLst>
          </p:cNvPr>
          <p:cNvSpPr/>
          <p:nvPr/>
        </p:nvSpPr>
        <p:spPr>
          <a:xfrm>
            <a:off x="2651760" y="29641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2784D5B-8B2F-667B-FF16-0F33E702616E}"/>
              </a:ext>
            </a:extLst>
          </p:cNvPr>
          <p:cNvSpPr/>
          <p:nvPr/>
        </p:nvSpPr>
        <p:spPr>
          <a:xfrm>
            <a:off x="274320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057D02-4AFA-7D81-0627-9CF1BDBF2BB6}"/>
              </a:ext>
            </a:extLst>
          </p:cNvPr>
          <p:cNvSpPr/>
          <p:nvPr/>
        </p:nvSpPr>
        <p:spPr>
          <a:xfrm>
            <a:off x="292227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4073E78-CB00-2BD0-A413-4CE0506A965F}"/>
              </a:ext>
            </a:extLst>
          </p:cNvPr>
          <p:cNvSpPr/>
          <p:nvPr/>
        </p:nvSpPr>
        <p:spPr>
          <a:xfrm>
            <a:off x="292227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569050-D1F8-BCDD-34DC-33CAEBEF40C0}"/>
              </a:ext>
            </a:extLst>
          </p:cNvPr>
          <p:cNvSpPr/>
          <p:nvPr/>
        </p:nvSpPr>
        <p:spPr>
          <a:xfrm>
            <a:off x="292227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32B4D1-8C74-8918-C727-0EA8FC78F0F5}"/>
              </a:ext>
            </a:extLst>
          </p:cNvPr>
          <p:cNvSpPr/>
          <p:nvPr/>
        </p:nvSpPr>
        <p:spPr>
          <a:xfrm>
            <a:off x="2743200" y="336042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7E1C66-70B2-CDF6-2E54-97896B79AF5B}"/>
              </a:ext>
            </a:extLst>
          </p:cNvPr>
          <p:cNvSpPr/>
          <p:nvPr/>
        </p:nvSpPr>
        <p:spPr>
          <a:xfrm>
            <a:off x="274320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C5D3D1B-002B-1208-9AC5-787BE1178154}"/>
              </a:ext>
            </a:extLst>
          </p:cNvPr>
          <p:cNvSpPr/>
          <p:nvPr/>
        </p:nvSpPr>
        <p:spPr>
          <a:xfrm>
            <a:off x="3657600" y="29641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FFB8B5B-6BB4-2979-4E99-49B7CD9E256A}"/>
              </a:ext>
            </a:extLst>
          </p:cNvPr>
          <p:cNvSpPr/>
          <p:nvPr/>
        </p:nvSpPr>
        <p:spPr>
          <a:xfrm>
            <a:off x="374904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E54D9FD-2650-3A73-A196-659AAAE47FBB}"/>
              </a:ext>
            </a:extLst>
          </p:cNvPr>
          <p:cNvSpPr/>
          <p:nvPr/>
        </p:nvSpPr>
        <p:spPr>
          <a:xfrm>
            <a:off x="392811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FD20249-E828-DC40-9190-384740CE3571}"/>
              </a:ext>
            </a:extLst>
          </p:cNvPr>
          <p:cNvSpPr/>
          <p:nvPr/>
        </p:nvSpPr>
        <p:spPr>
          <a:xfrm>
            <a:off x="392811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C364C2D-98C9-EDE3-2BAD-4F4D292F939D}"/>
              </a:ext>
            </a:extLst>
          </p:cNvPr>
          <p:cNvSpPr/>
          <p:nvPr/>
        </p:nvSpPr>
        <p:spPr>
          <a:xfrm>
            <a:off x="392811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0149F7-52A5-10C6-CD1D-2F70D307E25D}"/>
              </a:ext>
            </a:extLst>
          </p:cNvPr>
          <p:cNvSpPr/>
          <p:nvPr/>
        </p:nvSpPr>
        <p:spPr>
          <a:xfrm>
            <a:off x="374904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DE2BB1-818A-3976-5CC5-92F46F10CB1A}"/>
              </a:ext>
            </a:extLst>
          </p:cNvPr>
          <p:cNvSpPr/>
          <p:nvPr/>
        </p:nvSpPr>
        <p:spPr>
          <a:xfrm>
            <a:off x="3749040" y="320040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6544531-1D0A-EBB9-DB57-90A4E29ACC10}"/>
              </a:ext>
            </a:extLst>
          </p:cNvPr>
          <p:cNvSpPr/>
          <p:nvPr/>
        </p:nvSpPr>
        <p:spPr>
          <a:xfrm>
            <a:off x="4663440" y="29641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76877DE-E254-B265-FD1A-4C2CA3BBCA88}"/>
              </a:ext>
            </a:extLst>
          </p:cNvPr>
          <p:cNvSpPr/>
          <p:nvPr/>
        </p:nvSpPr>
        <p:spPr>
          <a:xfrm>
            <a:off x="4754880" y="303657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1D681E3-379B-D57A-8A85-3C53F79FCDBA}"/>
              </a:ext>
            </a:extLst>
          </p:cNvPr>
          <p:cNvSpPr/>
          <p:nvPr/>
        </p:nvSpPr>
        <p:spPr>
          <a:xfrm>
            <a:off x="493395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E7553B8-13E9-179C-4729-0CA79FDF2D68}"/>
              </a:ext>
            </a:extLst>
          </p:cNvPr>
          <p:cNvSpPr/>
          <p:nvPr/>
        </p:nvSpPr>
        <p:spPr>
          <a:xfrm>
            <a:off x="493395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6021141-5A9C-327A-4BF3-C2A6FE9AB49E}"/>
              </a:ext>
            </a:extLst>
          </p:cNvPr>
          <p:cNvSpPr/>
          <p:nvPr/>
        </p:nvSpPr>
        <p:spPr>
          <a:xfrm>
            <a:off x="493395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B34CB8E-55D5-5436-A289-233C2FCE368E}"/>
              </a:ext>
            </a:extLst>
          </p:cNvPr>
          <p:cNvSpPr/>
          <p:nvPr/>
        </p:nvSpPr>
        <p:spPr>
          <a:xfrm>
            <a:off x="475488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FE85356-6F34-2980-1169-13C9D12D9AE7}"/>
              </a:ext>
            </a:extLst>
          </p:cNvPr>
          <p:cNvSpPr/>
          <p:nvPr/>
        </p:nvSpPr>
        <p:spPr>
          <a:xfrm>
            <a:off x="475488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35A31C7-79FF-A68F-3A1C-A04B5EF6E6E2}"/>
              </a:ext>
            </a:extLst>
          </p:cNvPr>
          <p:cNvSpPr/>
          <p:nvPr/>
        </p:nvSpPr>
        <p:spPr>
          <a:xfrm>
            <a:off x="5727416" y="29641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06027C8-DABB-4FDA-DAF0-77BC356FA2D9}"/>
              </a:ext>
            </a:extLst>
          </p:cNvPr>
          <p:cNvSpPr/>
          <p:nvPr/>
        </p:nvSpPr>
        <p:spPr>
          <a:xfrm>
            <a:off x="5818856"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85C14E5-5BD7-40A2-9986-35863E7BEA53}"/>
              </a:ext>
            </a:extLst>
          </p:cNvPr>
          <p:cNvSpPr/>
          <p:nvPr/>
        </p:nvSpPr>
        <p:spPr>
          <a:xfrm>
            <a:off x="5997926" y="303657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20B8F5D-88E2-6793-E7B7-992E70636391}"/>
              </a:ext>
            </a:extLst>
          </p:cNvPr>
          <p:cNvSpPr/>
          <p:nvPr/>
        </p:nvSpPr>
        <p:spPr>
          <a:xfrm>
            <a:off x="5997926"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54B5551-BC76-C48B-DAED-834219ADD19D}"/>
              </a:ext>
            </a:extLst>
          </p:cNvPr>
          <p:cNvSpPr/>
          <p:nvPr/>
        </p:nvSpPr>
        <p:spPr>
          <a:xfrm>
            <a:off x="5997926"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D54117-2BC5-9CD0-C453-4E81EFA32CFE}"/>
              </a:ext>
            </a:extLst>
          </p:cNvPr>
          <p:cNvSpPr/>
          <p:nvPr/>
        </p:nvSpPr>
        <p:spPr>
          <a:xfrm>
            <a:off x="5818856"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000066B-B15C-4333-14E3-3845A30D433E}"/>
              </a:ext>
            </a:extLst>
          </p:cNvPr>
          <p:cNvSpPr/>
          <p:nvPr/>
        </p:nvSpPr>
        <p:spPr>
          <a:xfrm>
            <a:off x="5818856"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2654F47-AD4F-CA1B-8E63-54184CAAACDD}"/>
              </a:ext>
            </a:extLst>
          </p:cNvPr>
          <p:cNvSpPr/>
          <p:nvPr/>
        </p:nvSpPr>
        <p:spPr>
          <a:xfrm>
            <a:off x="6746860" y="29641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A5FDF4C-C1D5-1275-1F78-0348F10CD5B4}"/>
              </a:ext>
            </a:extLst>
          </p:cNvPr>
          <p:cNvSpPr/>
          <p:nvPr/>
        </p:nvSpPr>
        <p:spPr>
          <a:xfrm>
            <a:off x="683830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247F08-317D-24BD-A918-234C020440BD}"/>
              </a:ext>
            </a:extLst>
          </p:cNvPr>
          <p:cNvSpPr/>
          <p:nvPr/>
        </p:nvSpPr>
        <p:spPr>
          <a:xfrm>
            <a:off x="7017370" y="30365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078F1F-2F62-444C-5224-2968160DB019}"/>
              </a:ext>
            </a:extLst>
          </p:cNvPr>
          <p:cNvSpPr/>
          <p:nvPr/>
        </p:nvSpPr>
        <p:spPr>
          <a:xfrm>
            <a:off x="7017370" y="320040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653EE37-9EA0-9833-09D1-B4E9B5320D65}"/>
              </a:ext>
            </a:extLst>
          </p:cNvPr>
          <p:cNvSpPr/>
          <p:nvPr/>
        </p:nvSpPr>
        <p:spPr>
          <a:xfrm>
            <a:off x="701737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C96823C-CEB5-89FF-6C08-48780E465704}"/>
              </a:ext>
            </a:extLst>
          </p:cNvPr>
          <p:cNvSpPr/>
          <p:nvPr/>
        </p:nvSpPr>
        <p:spPr>
          <a:xfrm>
            <a:off x="6838300" y="33604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E1F17D0-ACF6-3D69-89AE-A9CA9229AD46}"/>
              </a:ext>
            </a:extLst>
          </p:cNvPr>
          <p:cNvSpPr/>
          <p:nvPr/>
        </p:nvSpPr>
        <p:spPr>
          <a:xfrm>
            <a:off x="6838300" y="32004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2040E53-F02B-9920-EB32-6DE1D039515D}"/>
              </a:ext>
            </a:extLst>
          </p:cNvPr>
          <p:cNvSpPr/>
          <p:nvPr/>
        </p:nvSpPr>
        <p:spPr>
          <a:xfrm>
            <a:off x="7867930" y="2926080"/>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5F92951-9ED2-151F-0BAD-2D757FCACF3E}"/>
              </a:ext>
            </a:extLst>
          </p:cNvPr>
          <p:cNvSpPr/>
          <p:nvPr/>
        </p:nvSpPr>
        <p:spPr>
          <a:xfrm>
            <a:off x="7959370" y="29984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2B56AE4-FBE8-A663-8F7F-734001169901}"/>
              </a:ext>
            </a:extLst>
          </p:cNvPr>
          <p:cNvSpPr/>
          <p:nvPr/>
        </p:nvSpPr>
        <p:spPr>
          <a:xfrm>
            <a:off x="8138440" y="299847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B887480-B11F-AF2F-D7C1-BE4D408EB37D}"/>
              </a:ext>
            </a:extLst>
          </p:cNvPr>
          <p:cNvSpPr/>
          <p:nvPr/>
        </p:nvSpPr>
        <p:spPr>
          <a:xfrm>
            <a:off x="8138440" y="31623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D87BEA7-A3B8-4AA1-99CC-0EFBEB9D1E1E}"/>
              </a:ext>
            </a:extLst>
          </p:cNvPr>
          <p:cNvSpPr/>
          <p:nvPr/>
        </p:nvSpPr>
        <p:spPr>
          <a:xfrm>
            <a:off x="8138440" y="3322320"/>
            <a:ext cx="80010" cy="762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A2FE7BC-B0CE-AC5E-EF37-D473FBD187DE}"/>
              </a:ext>
            </a:extLst>
          </p:cNvPr>
          <p:cNvSpPr/>
          <p:nvPr/>
        </p:nvSpPr>
        <p:spPr>
          <a:xfrm>
            <a:off x="7959370" y="332232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AA114A2-163D-5E37-4B72-AA512D08E4B7}"/>
              </a:ext>
            </a:extLst>
          </p:cNvPr>
          <p:cNvSpPr/>
          <p:nvPr/>
        </p:nvSpPr>
        <p:spPr>
          <a:xfrm>
            <a:off x="7959370" y="3162300"/>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308EFEFC-656E-BAC0-92E4-9425B2B9F577}"/>
              </a:ext>
            </a:extLst>
          </p:cNvPr>
          <p:cNvGrpSpPr/>
          <p:nvPr/>
        </p:nvGrpSpPr>
        <p:grpSpPr>
          <a:xfrm>
            <a:off x="9050174" y="3398520"/>
            <a:ext cx="214139" cy="267771"/>
            <a:chOff x="8205961" y="1845589"/>
            <a:chExt cx="449580" cy="548640"/>
          </a:xfrm>
        </p:grpSpPr>
        <p:sp>
          <p:nvSpPr>
            <p:cNvPr id="77" name="Rectangle 76">
              <a:extLst>
                <a:ext uri="{FF2B5EF4-FFF2-40B4-BE49-F238E27FC236}">
                  <a16:creationId xmlns:a16="http://schemas.microsoft.com/office/drawing/2014/main" id="{A8C5269B-A078-DB72-F5F5-F21CBEAA40BC}"/>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F16FCA-4315-0D4E-0B2D-EF92CD367A0C}"/>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83E6E4D-3A91-7472-7245-B2E5C67506A1}"/>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9B9C52-82B6-29C1-467C-92F51435827E}"/>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B88A24E-2CF3-A4A9-9276-21DEA0E1F379}"/>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87F8ECA-AE75-B1B7-7063-EAE681CD3678}"/>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779EF80-1A8E-205E-6FFB-C3F4B4DEDAB6}"/>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BD436DA0-7423-F13E-8129-E198F8743CCC}"/>
              </a:ext>
            </a:extLst>
          </p:cNvPr>
          <p:cNvGrpSpPr/>
          <p:nvPr/>
        </p:nvGrpSpPr>
        <p:grpSpPr>
          <a:xfrm>
            <a:off x="9050175" y="2934023"/>
            <a:ext cx="214139" cy="267771"/>
            <a:chOff x="8205961" y="1845589"/>
            <a:chExt cx="449580" cy="548640"/>
          </a:xfrm>
        </p:grpSpPr>
        <p:sp>
          <p:nvSpPr>
            <p:cNvPr id="86" name="Rectangle 85">
              <a:extLst>
                <a:ext uri="{FF2B5EF4-FFF2-40B4-BE49-F238E27FC236}">
                  <a16:creationId xmlns:a16="http://schemas.microsoft.com/office/drawing/2014/main" id="{804960EA-08B2-BE6A-DA4E-657E59495DBE}"/>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A7D0C32-6D31-453C-CDD9-2D8A2FC7D136}"/>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60D6117-CD78-5532-A7AC-54A8760068E5}"/>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F68D04C-E52A-3BE7-D7F0-D1BD668620DD}"/>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CF6AC20-8054-CBF8-FABA-DB5E296FB869}"/>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0D8622-81BE-9E95-6231-74DD35BD8429}"/>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BAD1777-DBB3-AA7D-BA07-522E3E828FF3}"/>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4" name="Straight Arrow Connector 93">
            <a:extLst>
              <a:ext uri="{FF2B5EF4-FFF2-40B4-BE49-F238E27FC236}">
                <a16:creationId xmlns:a16="http://schemas.microsoft.com/office/drawing/2014/main" id="{743840BB-9E8A-8C68-58E0-9211708A75BE}"/>
              </a:ext>
            </a:extLst>
          </p:cNvPr>
          <p:cNvCxnSpPr>
            <a:cxnSpLocks/>
            <a:stCxn id="77" idx="0"/>
            <a:endCxn id="86" idx="2"/>
          </p:cNvCxnSpPr>
          <p:nvPr/>
        </p:nvCxnSpPr>
        <p:spPr>
          <a:xfrm flipV="1">
            <a:off x="9157244" y="3201794"/>
            <a:ext cx="1" cy="1967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3A13849-7571-B1AA-2D7F-A001724E8F5E}"/>
              </a:ext>
            </a:extLst>
          </p:cNvPr>
          <p:cNvGrpSpPr/>
          <p:nvPr/>
        </p:nvGrpSpPr>
        <p:grpSpPr>
          <a:xfrm>
            <a:off x="9050174" y="4479011"/>
            <a:ext cx="214139" cy="267771"/>
            <a:chOff x="8205961" y="1845589"/>
            <a:chExt cx="449580" cy="548640"/>
          </a:xfrm>
        </p:grpSpPr>
        <p:sp>
          <p:nvSpPr>
            <p:cNvPr id="97" name="Rectangle 96">
              <a:extLst>
                <a:ext uri="{FF2B5EF4-FFF2-40B4-BE49-F238E27FC236}">
                  <a16:creationId xmlns:a16="http://schemas.microsoft.com/office/drawing/2014/main" id="{C02DA6F9-0670-C6A3-3F68-CB5A4BFE0FD1}"/>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61E5EF7-30F3-06AC-A371-F2FC61072C7B}"/>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30913EE-F714-E28B-C909-D73095D2B3B3}"/>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19C10AA-41A0-ED9B-7864-370C3C1A3773}"/>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A3A235C-B862-0848-826E-18F119D8A4B1}"/>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A16B37E-9CD2-69A2-7AB5-BF15C03A212C}"/>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0E940F7-F252-0DC0-2813-3AD91151BD0E}"/>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E056DB74-C3D3-6E63-CC62-8C075FE4141B}"/>
              </a:ext>
            </a:extLst>
          </p:cNvPr>
          <p:cNvGrpSpPr/>
          <p:nvPr/>
        </p:nvGrpSpPr>
        <p:grpSpPr>
          <a:xfrm>
            <a:off x="9050175" y="4014514"/>
            <a:ext cx="214139" cy="267771"/>
            <a:chOff x="8205961" y="1845589"/>
            <a:chExt cx="449580" cy="548640"/>
          </a:xfrm>
        </p:grpSpPr>
        <p:sp>
          <p:nvSpPr>
            <p:cNvPr id="105" name="Rectangle 104">
              <a:extLst>
                <a:ext uri="{FF2B5EF4-FFF2-40B4-BE49-F238E27FC236}">
                  <a16:creationId xmlns:a16="http://schemas.microsoft.com/office/drawing/2014/main" id="{8C147882-F71B-CDAE-0D3B-FE0B18C0078A}"/>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2540CDB-61E4-D562-4C03-63E187F4949F}"/>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479EBD9-479B-B826-E745-DBF520D0799A}"/>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2234D5F-5407-E73C-C8DE-3833661A217F}"/>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897339B-5F37-45BD-0ABC-ACDFD9110D56}"/>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7C9788C-87D0-A420-8A03-DD6358CEDFCA}"/>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129CC6F-5D4B-C4FB-ECAB-4857CFAB1154}"/>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C8A45D56-E0AE-8F0B-946D-95D8B1872B0F}"/>
              </a:ext>
            </a:extLst>
          </p:cNvPr>
          <p:cNvCxnSpPr>
            <a:cxnSpLocks/>
            <a:stCxn id="105" idx="2"/>
            <a:endCxn id="97" idx="0"/>
          </p:cNvCxnSpPr>
          <p:nvPr/>
        </p:nvCxnSpPr>
        <p:spPr>
          <a:xfrm flipH="1">
            <a:off x="9157244" y="4282285"/>
            <a:ext cx="1" cy="1967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96A5505A-497A-E162-1198-A7F8D0563B7F}"/>
              </a:ext>
            </a:extLst>
          </p:cNvPr>
          <p:cNvSpPr txBox="1"/>
          <p:nvPr/>
        </p:nvSpPr>
        <p:spPr>
          <a:xfrm>
            <a:off x="4875885" y="3956208"/>
            <a:ext cx="1122041" cy="738664"/>
          </a:xfrm>
          <a:prstGeom prst="rect">
            <a:avLst/>
          </a:prstGeom>
          <a:solidFill>
            <a:schemeClr val="bg1"/>
          </a:solidFill>
        </p:spPr>
        <p:txBody>
          <a:bodyPr wrap="square" rtlCol="0">
            <a:spAutoFit/>
          </a:bodyPr>
          <a:lstStyle/>
          <a:p>
            <a:pPr algn="ctr"/>
            <a:r>
              <a:rPr lang="en-US" sz="1400" dirty="0"/>
              <a:t>Punch (Either or both keys)</a:t>
            </a:r>
          </a:p>
        </p:txBody>
      </p:sp>
      <p:grpSp>
        <p:nvGrpSpPr>
          <p:cNvPr id="135" name="Group 134">
            <a:extLst>
              <a:ext uri="{FF2B5EF4-FFF2-40B4-BE49-F238E27FC236}">
                <a16:creationId xmlns:a16="http://schemas.microsoft.com/office/drawing/2014/main" id="{D090ED00-6F22-AE9C-A76C-901FAFAC61DF}"/>
              </a:ext>
            </a:extLst>
          </p:cNvPr>
          <p:cNvGrpSpPr/>
          <p:nvPr/>
        </p:nvGrpSpPr>
        <p:grpSpPr>
          <a:xfrm>
            <a:off x="11228024" y="3743980"/>
            <a:ext cx="214139" cy="267771"/>
            <a:chOff x="8205961" y="1845589"/>
            <a:chExt cx="449580" cy="548640"/>
          </a:xfrm>
        </p:grpSpPr>
        <p:sp>
          <p:nvSpPr>
            <p:cNvPr id="136" name="Rectangle 135">
              <a:extLst>
                <a:ext uri="{FF2B5EF4-FFF2-40B4-BE49-F238E27FC236}">
                  <a16:creationId xmlns:a16="http://schemas.microsoft.com/office/drawing/2014/main" id="{ABC4C6EC-4AB2-F393-83C2-57FF0752604B}"/>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B99AF0-1EE8-4FE9-9CD4-C8D8C6103CBD}"/>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01DEE66-E796-8EB2-82A0-E68E5BACC3DE}"/>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A35CA951-4AC5-5C24-89D2-F229E378D706}"/>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63AFD414-8DE9-3248-CA06-A3E64FFC1848}"/>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3F269CB1-3864-EA7B-28BC-B99969560815}"/>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D936446-3EEF-6DD6-64A0-3D1FA1712CE5}"/>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332BD9A3-0C77-070C-8E16-C55D939CE361}"/>
              </a:ext>
            </a:extLst>
          </p:cNvPr>
          <p:cNvGrpSpPr/>
          <p:nvPr/>
        </p:nvGrpSpPr>
        <p:grpSpPr>
          <a:xfrm>
            <a:off x="10478177" y="3740037"/>
            <a:ext cx="214139" cy="267771"/>
            <a:chOff x="8205961" y="1845589"/>
            <a:chExt cx="449580" cy="548640"/>
          </a:xfrm>
        </p:grpSpPr>
        <p:sp>
          <p:nvSpPr>
            <p:cNvPr id="144" name="Rectangle 143">
              <a:extLst>
                <a:ext uri="{FF2B5EF4-FFF2-40B4-BE49-F238E27FC236}">
                  <a16:creationId xmlns:a16="http://schemas.microsoft.com/office/drawing/2014/main" id="{5AEF5535-2778-B769-223D-A891BDE5DB51}"/>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EED0AF0-3FCA-DD08-CAA3-11717CD9F93D}"/>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BC6255FC-CF71-7D85-C4E4-D94134E4D554}"/>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1786A87-E12D-5D4E-0F34-48C38EE55F1F}"/>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F2ABC5A-EBB4-5BB3-1780-87872222CD2C}"/>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99FE8B88-D868-1E11-C5FD-56030C905F6E}"/>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E614B32-57FA-A205-8503-D9B63CE2CDEF}"/>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1" name="Straight Arrow Connector 150">
            <a:extLst>
              <a:ext uri="{FF2B5EF4-FFF2-40B4-BE49-F238E27FC236}">
                <a16:creationId xmlns:a16="http://schemas.microsoft.com/office/drawing/2014/main" id="{80B87F07-416A-B659-DAA7-FC9026AF7131}"/>
              </a:ext>
            </a:extLst>
          </p:cNvPr>
          <p:cNvCxnSpPr>
            <a:cxnSpLocks/>
            <a:stCxn id="136" idx="1"/>
            <a:endCxn id="144" idx="3"/>
          </p:cNvCxnSpPr>
          <p:nvPr/>
        </p:nvCxnSpPr>
        <p:spPr>
          <a:xfrm flipH="1" flipV="1">
            <a:off x="10692316" y="3873923"/>
            <a:ext cx="535708" cy="3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F945D169-AC2F-DE13-CC25-AC734750BC0F}"/>
              </a:ext>
            </a:extLst>
          </p:cNvPr>
          <p:cNvGrpSpPr/>
          <p:nvPr/>
        </p:nvGrpSpPr>
        <p:grpSpPr>
          <a:xfrm>
            <a:off x="10868428" y="3740037"/>
            <a:ext cx="214139" cy="267771"/>
            <a:chOff x="8205961" y="1845589"/>
            <a:chExt cx="449580" cy="548640"/>
          </a:xfrm>
        </p:grpSpPr>
        <p:sp>
          <p:nvSpPr>
            <p:cNvPr id="172" name="Rectangle 171">
              <a:extLst>
                <a:ext uri="{FF2B5EF4-FFF2-40B4-BE49-F238E27FC236}">
                  <a16:creationId xmlns:a16="http://schemas.microsoft.com/office/drawing/2014/main" id="{E2711FAE-DA9E-D80D-C289-5BAC7ED70FB3}"/>
                </a:ext>
              </a:extLst>
            </p:cNvPr>
            <p:cNvSpPr/>
            <p:nvPr/>
          </p:nvSpPr>
          <p:spPr>
            <a:xfrm>
              <a:off x="8205961" y="1845589"/>
              <a:ext cx="449580" cy="54864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56A77CB-F599-00B4-32D7-10E11526DB6B}"/>
                </a:ext>
              </a:extLst>
            </p:cNvPr>
            <p:cNvSpPr/>
            <p:nvPr/>
          </p:nvSpPr>
          <p:spPr>
            <a:xfrm>
              <a:off x="829740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567EEC9-B40A-9651-7C59-0E81D676A961}"/>
                </a:ext>
              </a:extLst>
            </p:cNvPr>
            <p:cNvSpPr/>
            <p:nvPr/>
          </p:nvSpPr>
          <p:spPr>
            <a:xfrm>
              <a:off x="8476471" y="191797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0A8FC93-05DA-20A0-205B-22A3963079FB}"/>
                </a:ext>
              </a:extLst>
            </p:cNvPr>
            <p:cNvSpPr/>
            <p:nvPr/>
          </p:nvSpPr>
          <p:spPr>
            <a:xfrm>
              <a:off x="847647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E10FB2B-F543-BCAE-EFA4-5C772D86FCA7}"/>
                </a:ext>
              </a:extLst>
            </p:cNvPr>
            <p:cNvSpPr/>
            <p:nvPr/>
          </p:nvSpPr>
          <p:spPr>
            <a:xfrm>
              <a:off x="847647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2CA69B1-ABC3-498B-5A17-CDB97ABC6D3D}"/>
                </a:ext>
              </a:extLst>
            </p:cNvPr>
            <p:cNvSpPr/>
            <p:nvPr/>
          </p:nvSpPr>
          <p:spPr>
            <a:xfrm>
              <a:off x="8297401" y="224182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300ADA0-EA34-F187-F142-BD92DD6FCE6D}"/>
                </a:ext>
              </a:extLst>
            </p:cNvPr>
            <p:cNvSpPr/>
            <p:nvPr/>
          </p:nvSpPr>
          <p:spPr>
            <a:xfrm>
              <a:off x="8297401" y="2081809"/>
              <a:ext cx="80010" cy="762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9" name="TextBox 178">
            <a:extLst>
              <a:ext uri="{FF2B5EF4-FFF2-40B4-BE49-F238E27FC236}">
                <a16:creationId xmlns:a16="http://schemas.microsoft.com/office/drawing/2014/main" id="{23362A90-3E4B-3B2F-43B2-BAB5749597B6}"/>
              </a:ext>
            </a:extLst>
          </p:cNvPr>
          <p:cNvSpPr txBox="1"/>
          <p:nvPr/>
        </p:nvSpPr>
        <p:spPr>
          <a:xfrm>
            <a:off x="10351235" y="2991088"/>
            <a:ext cx="1122041" cy="738664"/>
          </a:xfrm>
          <a:prstGeom prst="rect">
            <a:avLst/>
          </a:prstGeom>
          <a:solidFill>
            <a:schemeClr val="bg1"/>
          </a:solidFill>
        </p:spPr>
        <p:txBody>
          <a:bodyPr wrap="square" rtlCol="0">
            <a:spAutoFit/>
          </a:bodyPr>
          <a:lstStyle/>
          <a:p>
            <a:pPr algn="ctr"/>
            <a:r>
              <a:rPr lang="en-US" sz="1400" dirty="0"/>
              <a:t>Keys 8+9</a:t>
            </a:r>
          </a:p>
          <a:p>
            <a:pPr algn="ctr"/>
            <a:r>
              <a:rPr lang="en-US" sz="1400" dirty="0"/>
              <a:t>Beginning of Line</a:t>
            </a:r>
          </a:p>
        </p:txBody>
      </p:sp>
      <p:sp>
        <p:nvSpPr>
          <p:cNvPr id="186" name="Right Brace 185">
            <a:extLst>
              <a:ext uri="{FF2B5EF4-FFF2-40B4-BE49-F238E27FC236}">
                <a16:creationId xmlns:a16="http://schemas.microsoft.com/office/drawing/2014/main" id="{8001A3F6-1B70-2EB0-7129-5D8446B1FCB9}"/>
              </a:ext>
            </a:extLst>
          </p:cNvPr>
          <p:cNvSpPr/>
          <p:nvPr/>
        </p:nvSpPr>
        <p:spPr>
          <a:xfrm>
            <a:off x="9524256" y="3146584"/>
            <a:ext cx="826979" cy="142339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706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36A7A2-7BAA-86A4-932B-7EAB06E68F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769" t="25983" r="1923" b="24102"/>
          <a:stretch/>
        </p:blipFill>
        <p:spPr bwMode="auto">
          <a:xfrm>
            <a:off x="1017025" y="1254925"/>
            <a:ext cx="10139096" cy="4348150"/>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D1ACB87-1936-A10C-5A7D-3581A43C79D5}"/>
              </a:ext>
            </a:extLst>
          </p:cNvPr>
          <p:cNvSpPr txBox="1"/>
          <p:nvPr/>
        </p:nvSpPr>
        <p:spPr>
          <a:xfrm>
            <a:off x="5863473" y="1753386"/>
            <a:ext cx="1680396" cy="369332"/>
          </a:xfrm>
          <a:prstGeom prst="rect">
            <a:avLst/>
          </a:prstGeom>
          <a:solidFill>
            <a:schemeClr val="bg1"/>
          </a:solidFill>
        </p:spPr>
        <p:txBody>
          <a:bodyPr wrap="none" rtlCol="0">
            <a:spAutoFit/>
          </a:bodyPr>
          <a:lstStyle/>
          <a:p>
            <a:r>
              <a:rPr lang="en-US" b="1" dirty="0"/>
              <a:t>Stepper Motors</a:t>
            </a:r>
          </a:p>
        </p:txBody>
      </p:sp>
      <p:sp>
        <p:nvSpPr>
          <p:cNvPr id="4" name="TextBox 3">
            <a:extLst>
              <a:ext uri="{FF2B5EF4-FFF2-40B4-BE49-F238E27FC236}">
                <a16:creationId xmlns:a16="http://schemas.microsoft.com/office/drawing/2014/main" id="{9EE02425-4565-3C03-B014-4A52814B156B}"/>
              </a:ext>
            </a:extLst>
          </p:cNvPr>
          <p:cNvSpPr txBox="1"/>
          <p:nvPr/>
        </p:nvSpPr>
        <p:spPr>
          <a:xfrm>
            <a:off x="1104508" y="2829613"/>
            <a:ext cx="1960793" cy="369332"/>
          </a:xfrm>
          <a:prstGeom prst="rect">
            <a:avLst/>
          </a:prstGeom>
          <a:solidFill>
            <a:schemeClr val="bg1"/>
          </a:solidFill>
        </p:spPr>
        <p:txBody>
          <a:bodyPr wrap="none" rtlCol="0">
            <a:spAutoFit/>
          </a:bodyPr>
          <a:lstStyle/>
          <a:p>
            <a:r>
              <a:rPr lang="en-US" b="1" dirty="0"/>
              <a:t>250mm Linear Rail</a:t>
            </a:r>
          </a:p>
        </p:txBody>
      </p:sp>
      <p:sp>
        <p:nvSpPr>
          <p:cNvPr id="5" name="TextBox 4">
            <a:extLst>
              <a:ext uri="{FF2B5EF4-FFF2-40B4-BE49-F238E27FC236}">
                <a16:creationId xmlns:a16="http://schemas.microsoft.com/office/drawing/2014/main" id="{64C5529C-4FAD-758C-C8BB-319AB8F5582A}"/>
              </a:ext>
            </a:extLst>
          </p:cNvPr>
          <p:cNvSpPr txBox="1"/>
          <p:nvPr/>
        </p:nvSpPr>
        <p:spPr>
          <a:xfrm>
            <a:off x="3462781" y="3934120"/>
            <a:ext cx="2068964" cy="369332"/>
          </a:xfrm>
          <a:prstGeom prst="rect">
            <a:avLst/>
          </a:prstGeom>
          <a:solidFill>
            <a:schemeClr val="bg1"/>
          </a:solidFill>
        </p:spPr>
        <p:txBody>
          <a:bodyPr wrap="none" rtlCol="0">
            <a:spAutoFit/>
          </a:bodyPr>
          <a:lstStyle/>
          <a:p>
            <a:r>
              <a:rPr lang="en-US" b="1" dirty="0"/>
              <a:t>300mm Linear Rods</a:t>
            </a:r>
          </a:p>
        </p:txBody>
      </p:sp>
      <p:sp>
        <p:nvSpPr>
          <p:cNvPr id="6" name="TextBox 5">
            <a:extLst>
              <a:ext uri="{FF2B5EF4-FFF2-40B4-BE49-F238E27FC236}">
                <a16:creationId xmlns:a16="http://schemas.microsoft.com/office/drawing/2014/main" id="{07ACE52D-45C9-272E-6B12-261C8FE79708}"/>
              </a:ext>
            </a:extLst>
          </p:cNvPr>
          <p:cNvSpPr txBox="1"/>
          <p:nvPr/>
        </p:nvSpPr>
        <p:spPr>
          <a:xfrm>
            <a:off x="2084904" y="5073192"/>
            <a:ext cx="731675" cy="369332"/>
          </a:xfrm>
          <a:prstGeom prst="rect">
            <a:avLst/>
          </a:prstGeom>
          <a:solidFill>
            <a:schemeClr val="bg1"/>
          </a:solidFill>
        </p:spPr>
        <p:txBody>
          <a:bodyPr wrap="none" rtlCol="0">
            <a:spAutoFit/>
          </a:bodyPr>
          <a:lstStyle/>
          <a:p>
            <a:r>
              <a:rPr lang="en-US" b="1" dirty="0"/>
              <a:t>Gears</a:t>
            </a:r>
          </a:p>
        </p:txBody>
      </p:sp>
      <p:sp>
        <p:nvSpPr>
          <p:cNvPr id="7" name="TextBox 6">
            <a:extLst>
              <a:ext uri="{FF2B5EF4-FFF2-40B4-BE49-F238E27FC236}">
                <a16:creationId xmlns:a16="http://schemas.microsoft.com/office/drawing/2014/main" id="{B6053A3E-B51F-F16A-A95F-C61CAD798BEE}"/>
              </a:ext>
            </a:extLst>
          </p:cNvPr>
          <p:cNvSpPr txBox="1"/>
          <p:nvPr/>
        </p:nvSpPr>
        <p:spPr>
          <a:xfrm>
            <a:off x="3462781" y="5073192"/>
            <a:ext cx="622286" cy="369332"/>
          </a:xfrm>
          <a:prstGeom prst="rect">
            <a:avLst/>
          </a:prstGeom>
          <a:solidFill>
            <a:schemeClr val="bg1"/>
          </a:solidFill>
        </p:spPr>
        <p:txBody>
          <a:bodyPr wrap="none" rtlCol="0">
            <a:spAutoFit/>
          </a:bodyPr>
          <a:lstStyle/>
          <a:p>
            <a:r>
              <a:rPr lang="en-US" b="1" dirty="0"/>
              <a:t>Idler</a:t>
            </a:r>
          </a:p>
        </p:txBody>
      </p:sp>
      <p:sp>
        <p:nvSpPr>
          <p:cNvPr id="8" name="TextBox 7">
            <a:extLst>
              <a:ext uri="{FF2B5EF4-FFF2-40B4-BE49-F238E27FC236}">
                <a16:creationId xmlns:a16="http://schemas.microsoft.com/office/drawing/2014/main" id="{9D41D1E3-869B-4419-7CB5-E1A6B0CEC4E7}"/>
              </a:ext>
            </a:extLst>
          </p:cNvPr>
          <p:cNvSpPr txBox="1"/>
          <p:nvPr/>
        </p:nvSpPr>
        <p:spPr>
          <a:xfrm>
            <a:off x="4218035" y="5073192"/>
            <a:ext cx="1439305" cy="369332"/>
          </a:xfrm>
          <a:prstGeom prst="rect">
            <a:avLst/>
          </a:prstGeom>
          <a:solidFill>
            <a:schemeClr val="bg1"/>
          </a:solidFill>
        </p:spPr>
        <p:txBody>
          <a:bodyPr wrap="none" rtlCol="0">
            <a:spAutoFit/>
          </a:bodyPr>
          <a:lstStyle/>
          <a:p>
            <a:r>
              <a:rPr lang="en-US" b="1" dirty="0"/>
              <a:t>Pulley Wheel</a:t>
            </a:r>
          </a:p>
        </p:txBody>
      </p:sp>
      <p:sp>
        <p:nvSpPr>
          <p:cNvPr id="9" name="TextBox 8">
            <a:extLst>
              <a:ext uri="{FF2B5EF4-FFF2-40B4-BE49-F238E27FC236}">
                <a16:creationId xmlns:a16="http://schemas.microsoft.com/office/drawing/2014/main" id="{26EDCF31-B0E0-CE69-AC71-D80C9E7AF3DC}"/>
              </a:ext>
            </a:extLst>
          </p:cNvPr>
          <p:cNvSpPr txBox="1"/>
          <p:nvPr/>
        </p:nvSpPr>
        <p:spPr>
          <a:xfrm>
            <a:off x="6096000" y="5073192"/>
            <a:ext cx="1005403" cy="369332"/>
          </a:xfrm>
          <a:prstGeom prst="rect">
            <a:avLst/>
          </a:prstGeom>
          <a:solidFill>
            <a:schemeClr val="bg1"/>
          </a:solidFill>
        </p:spPr>
        <p:txBody>
          <a:bodyPr wrap="none" rtlCol="0">
            <a:spAutoFit/>
          </a:bodyPr>
          <a:lstStyle/>
          <a:p>
            <a:r>
              <a:rPr lang="en-US" b="1" dirty="0"/>
              <a:t>Bearings</a:t>
            </a:r>
          </a:p>
        </p:txBody>
      </p:sp>
      <p:sp>
        <p:nvSpPr>
          <p:cNvPr id="10" name="TextBox 9">
            <a:extLst>
              <a:ext uri="{FF2B5EF4-FFF2-40B4-BE49-F238E27FC236}">
                <a16:creationId xmlns:a16="http://schemas.microsoft.com/office/drawing/2014/main" id="{B29A3C04-7995-2444-31AF-84E7E7B5229E}"/>
              </a:ext>
            </a:extLst>
          </p:cNvPr>
          <p:cNvSpPr txBox="1"/>
          <p:nvPr/>
        </p:nvSpPr>
        <p:spPr>
          <a:xfrm>
            <a:off x="9324682" y="3357514"/>
            <a:ext cx="566181" cy="369332"/>
          </a:xfrm>
          <a:prstGeom prst="rect">
            <a:avLst/>
          </a:prstGeom>
          <a:solidFill>
            <a:schemeClr val="bg1"/>
          </a:solidFill>
        </p:spPr>
        <p:txBody>
          <a:bodyPr wrap="none" rtlCol="0">
            <a:spAutoFit/>
          </a:bodyPr>
          <a:lstStyle/>
          <a:p>
            <a:r>
              <a:rPr lang="en-US" b="1" dirty="0"/>
              <a:t>Belt</a:t>
            </a:r>
          </a:p>
        </p:txBody>
      </p:sp>
    </p:spTree>
    <p:extLst>
      <p:ext uri="{BB962C8B-B14F-4D97-AF65-F5344CB8AC3E}">
        <p14:creationId xmlns:p14="http://schemas.microsoft.com/office/powerpoint/2010/main" val="4129304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293</Words>
  <Application>Microsoft Office PowerPoint</Application>
  <PresentationFormat>Widescreen</PresentationFormat>
  <Paragraphs>67</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Keyboard PCB</vt:lpstr>
      <vt:lpstr>Keyboard labeling buttons</vt:lpstr>
      <vt:lpstr>Keyboard labeling buttons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Johann Strnat</dc:creator>
  <cp:lastModifiedBy>Johann Strnat</cp:lastModifiedBy>
  <cp:revision>74</cp:revision>
  <dcterms:created xsi:type="dcterms:W3CDTF">2024-12-27T18:06:50Z</dcterms:created>
  <dcterms:modified xsi:type="dcterms:W3CDTF">2025-04-26T21:20:08Z</dcterms:modified>
</cp:coreProperties>
</file>